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0" r:id="rId2"/>
    <p:sldId id="260" r:id="rId3"/>
    <p:sldId id="261" r:id="rId4"/>
    <p:sldId id="271" r:id="rId5"/>
    <p:sldId id="258" r:id="rId6"/>
    <p:sldId id="263" r:id="rId7"/>
    <p:sldId id="262" r:id="rId8"/>
    <p:sldId id="264" r:id="rId9"/>
    <p:sldId id="272" r:id="rId10"/>
    <p:sldId id="265" r:id="rId11"/>
    <p:sldId id="266" r:id="rId12"/>
    <p:sldId id="267" r:id="rId13"/>
    <p:sldId id="269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23290-0309-4F98-9CF8-F45C6BAE60C4}" v="40" dt="2021-05-03T20:55:51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07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8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82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646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5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29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6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01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96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2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69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57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0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1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7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1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311CBB-350C-4A13-A3D4-385A369874F1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3916AD-1A40-4DE0-A34F-3FE3092FF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6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bdigani.Ahmed@centracare.com" TargetMode="External"/><Relationship Id="rId2" Type="http://schemas.openxmlformats.org/officeDocument/2006/relationships/hyperlink" Target="mailto:mahado.ali@centracar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BCBFB-7948-4F41-B75A-BC7317E6D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Somali/English Phrases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23B0F-EC0A-4F92-A3E9-15920FC21E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By: Abdigani Ahmed, MPH, MSW 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Mahado Ali, MBA, CHW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219018"/>
      </p:ext>
    </p:extLst>
  </p:cSld>
  <p:clrMapOvr>
    <a:masterClrMapping/>
  </p:clrMapOvr>
  <p:transition spd="slow" advTm="3121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9C53-53E2-4AED-8C1E-F75FECEBA5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Maalin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wanaagsan!</a:t>
            </a: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(Maa-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naag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-san)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878F4-ECC2-4B9D-B6E6-A8DAB07521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 a nice day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E28CD9-7FF8-4AD2-A9A8-9764061EB0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9500" y="6210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73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A6B-31BE-4528-8AFF-271F8EF9D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Safar wanaagsan</a:t>
            </a:r>
            <a:b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sa-faar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naag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-san)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D8A25-EC88-4027-8F8B-ED571C547B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 a good journey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38BC9E-609C-4F3B-B1A6-A72106ED7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4100" y="63796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17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78EE-3F6F-4CC1-B11E-447A38464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Mahadsanid </a:t>
            </a:r>
            <a:b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(Ma-hat-</a:t>
            </a:r>
            <a:r>
              <a:rPr lang="en-US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-nit)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8DF19-10DB-4F84-8BD4-12430F9C06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016F82-9C33-4498-ADA0-F960C768EA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0300" y="6197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1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A01C-A5C1-474A-8591-60D92634D4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Adaa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mudan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(A-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mu-dan)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954EF-37A8-4068-9F65-84F20248C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Reply to thank you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D15A55-F304-472A-BD00-BA38892D3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0900" y="5956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48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Mahado Ali – (320)251-2700  </a:t>
            </a:r>
          </a:p>
          <a:p>
            <a:pPr marL="0" indent="0">
              <a:buNone/>
            </a:pPr>
            <a:r>
              <a:rPr lang="en-US" dirty="0"/>
              <a:t>   Email: </a:t>
            </a:r>
            <a:r>
              <a:rPr lang="en-US" u="sng" dirty="0">
                <a:hlinkClick r:id="rId2"/>
              </a:rPr>
              <a:t>mahado.ali@centracare.com</a:t>
            </a:r>
            <a:endParaRPr lang="en-US" u="sng" dirty="0"/>
          </a:p>
          <a:p>
            <a:endParaRPr lang="en-US" u="sng" dirty="0"/>
          </a:p>
          <a:p>
            <a:r>
              <a:rPr lang="en-US" dirty="0"/>
              <a:t>Abdigani Ahmed – (320)240-3117	</a:t>
            </a:r>
          </a:p>
          <a:p>
            <a:pPr marL="0" indent="0">
              <a:buNone/>
            </a:pPr>
            <a:r>
              <a:rPr lang="en-US" dirty="0"/>
              <a:t>   Email: </a:t>
            </a:r>
            <a:r>
              <a:rPr lang="en-US" dirty="0">
                <a:hlinkClick r:id="rId3"/>
              </a:rPr>
              <a:t>Abdigani.Ahmed@centracare.com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6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0BF3-1786-44F9-8397-BB2442251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dhowow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(So Doe-wow)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EE315-1F97-48E7-ADF4-5237EE467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0" i="0" u="none" strike="noStrike" dirty="0">
                <a:effectLst/>
                <a:latin typeface="Arial" panose="020B0604020202020204" pitchFamily="34" charset="0"/>
              </a:rPr>
              <a:t>Welcome</a:t>
            </a:r>
            <a:endParaRPr lang="en-US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C10C27-0F56-44DC-93EA-4E2EBE8D37A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5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4196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B1C1-F678-4019-AB70-33472BFBE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Iska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waraan</a:t>
            </a:r>
            <a:br>
              <a:rPr lang="en-US" b="0" i="0" u="none" strike="noStrike" dirty="0">
                <a:effectLst/>
                <a:latin typeface="Arial" panose="020B0604020202020204" pitchFamily="34" charset="0"/>
              </a:rPr>
            </a:b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(Is-ka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wa-raan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79F95-2DF4-475C-9E6B-1DA5038FA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Hello (General greeting)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D6899C-605F-4927-A532-8317C6ACB5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4900" y="61341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3766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9CEB3-3837-4923-B13D-6A2E3E317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Subax wanaagsan</a:t>
            </a:r>
            <a:b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54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Su-bax</a:t>
            </a:r>
            <a:r>
              <a:rPr kumimoji="0" lang="en-US" sz="5400" b="0" i="0" u="none" strike="noStrike" kern="1200" cap="none" spc="0" normalizeH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Wa</a:t>
            </a:r>
            <a:r>
              <a:rPr kumimoji="0" lang="en-US" sz="5400" b="0" i="0" u="none" strike="noStrike" kern="1200" cap="none" spc="0" normalizeH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n-US" sz="5400" b="0" i="0" u="none" strike="noStrike" kern="1200" cap="none" spc="0" normalizeH="0" noProof="0" dirty="0" err="1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naag</a:t>
            </a:r>
            <a:r>
              <a:rPr kumimoji="0" lang="en-US" sz="5400" b="0" i="0" u="none" strike="noStrike" kern="1200" cap="none" spc="0" normalizeH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-san)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B6AC7-A97D-488F-903B-488089597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cap="al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Good morning (Morning greeting)</a:t>
            </a:r>
            <a:endParaRPr lang="en-US" sz="40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349854-ED93-49AA-BA65-B241A064A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46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29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8C89-1722-4B04-889E-6516DD268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Galab</a:t>
            </a:r>
            <a:r>
              <a:rPr lang="en-US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wanaagsan</a:t>
            </a:r>
            <a:br>
              <a:rPr lang="en-US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(Ga-lab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</a:t>
            </a:r>
            <a:r>
              <a:rPr lang="en-US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naag</a:t>
            </a:r>
            <a:r>
              <a:rPr lang="en-US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-san)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C5512-0553-40C1-B5A1-70EC7D5980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Good afternoon (Afternoon greeting)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3F6778-D7FD-46C8-9B4C-FC5FA26ED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6300" y="6197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94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4E41-058F-42B2-A7A6-597096DDB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Setahay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(Se-ta-hay)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49649-9A6F-44A9-929B-594B437C27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are you?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B86FDD-C6EA-4D2D-82AF-87CF0D7841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3000" y="6210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26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BEE3-7B58-4F62-98C0-1B58789F9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Waan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fiicanahay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br>
              <a:rPr lang="en-US" b="0" i="0" dirty="0">
                <a:effectLst/>
                <a:latin typeface="Arial" panose="020B0604020202020204" pitchFamily="34" charset="0"/>
              </a:rPr>
            </a:br>
            <a:r>
              <a:rPr lang="en-US" b="0" i="0" dirty="0">
                <a:effectLst/>
                <a:latin typeface="Arial" panose="020B0604020202020204" pitchFamily="34" charset="0"/>
              </a:rPr>
              <a:t>(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wa</a:t>
            </a:r>
            <a:r>
              <a:rPr lang="en-US" b="0" i="0" dirty="0">
                <a:effectLst/>
                <a:latin typeface="Arial" panose="020B0604020202020204" pitchFamily="34" charset="0"/>
              </a:rPr>
              <a:t>-an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fii</a:t>
            </a:r>
            <a:r>
              <a:rPr lang="en-US" b="0" i="0" dirty="0">
                <a:effectLst/>
                <a:latin typeface="Arial" panose="020B0604020202020204" pitchFamily="34" charset="0"/>
              </a:rPr>
              <a:t>-a-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effectLst/>
                <a:latin typeface="Arial" panose="020B0604020202020204" pitchFamily="34" charset="0"/>
              </a:rPr>
              <a:t>-hay)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CF07E-49CF-4A97-8752-A0E42FAEF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am doing well.</a:t>
            </a:r>
          </a:p>
          <a:p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Reply to 'How are you?'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D22000-799E-49F7-A40F-1EF9FDBDC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91900" y="627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29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EF95-8CE2-4B5A-8173-9F7D7C0A7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Magacaa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(Ma-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BFDEB-5362-4B71-BCB7-EFE66512E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What's your name?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1818E5-9CAD-406A-91EA-8E2F941E6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5200" y="6083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17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EA1C-45D0-455E-B242-F45B14B07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562793"/>
            <a:ext cx="6815669" cy="2202872"/>
          </a:xfrm>
        </p:spPr>
        <p:txBody>
          <a:bodyPr/>
          <a:lstStyle/>
          <a:p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</a:rPr>
              <a:t>Magacaygu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</a:rPr>
              <a:t>waa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 Mohamed (Ma-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-’ay-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</a:rPr>
              <a:t>waa</a:t>
            </a:r>
            <a:r>
              <a:rPr 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 Mohamed)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D79F9-A623-4749-9D72-376636905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765665"/>
            <a:ext cx="6815669" cy="12127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My name is Mohamed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96C41E-8D55-4F65-9B6E-2DF77CF15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6325" y="6264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87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6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189</Words>
  <Application>Microsoft Office PowerPoint</Application>
  <PresentationFormat>Widescreen</PresentationFormat>
  <Paragraphs>34</Paragraphs>
  <Slides>14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Organic</vt:lpstr>
      <vt:lpstr>Somali/English Phrases</vt:lpstr>
      <vt:lpstr>Soo dhowow  (So Doe-wow)</vt:lpstr>
      <vt:lpstr>Iska waraan  (Is-ka wa-raan)</vt:lpstr>
      <vt:lpstr>Subax wanaagsan  (Su-bax Wa-naag-san)</vt:lpstr>
      <vt:lpstr>Galab wanaagsan (Ga-lab wa-naag-san)</vt:lpstr>
      <vt:lpstr>Setahay  (Se-ta-hay)</vt:lpstr>
      <vt:lpstr>Waan fiicanahay  (wa-an fii-a-na-hay)</vt:lpstr>
      <vt:lpstr>Magacaa (Ma-ga-aa)</vt:lpstr>
      <vt:lpstr>Magacaygu waa Mohamed (Ma-ga-’ay-gu waa Mohamed)</vt:lpstr>
      <vt:lpstr>Maalin wanaagsan! (Maa-lin Wa-naag-san)</vt:lpstr>
      <vt:lpstr>Safar wanaagsan (sa-faar Wa-naag-san)</vt:lpstr>
      <vt:lpstr>Mahadsanid  (Ma-hat-sa-nit)</vt:lpstr>
      <vt:lpstr>Adaa mudan (A-daa mu-dan)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Ali, Mahado</dc:creator>
  <cp:lastModifiedBy>Stoen, Shawn</cp:lastModifiedBy>
  <cp:revision>15</cp:revision>
  <dcterms:created xsi:type="dcterms:W3CDTF">2021-04-28T01:59:03Z</dcterms:created>
  <dcterms:modified xsi:type="dcterms:W3CDTF">2024-09-17T00:30:29Z</dcterms:modified>
</cp:coreProperties>
</file>