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61176-44C1-952D-F143-987DB20CE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8F13C-D99C-EED5-0999-65985C49D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A64F4-F0D5-1CCE-F242-F15288E35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4A4-3DB1-48E0-ADBE-4EDCC64DE7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24804-3AAA-E2EA-817D-637A8ACB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61B2B-2C4E-521D-E6B8-93D58989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ACF9-AA0D-4379-BDE0-108AC67E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3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1DFAF-8D65-CBEA-1AA0-B72FD4547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01C85C-3145-46F8-CC42-4927B1C4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8F8A0-AC8E-440F-59FE-E86AC249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4A4-3DB1-48E0-ADBE-4EDCC64DE7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0021C-BE07-FD8E-0DBE-9B1340AE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7473D-8B3F-4185-686E-E478EE39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ACF9-AA0D-4379-BDE0-108AC67E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0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B5EB8A-6C65-1741-B454-E9FA2E7C8A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A36F0-CDD2-6D3A-A9AE-B0515DD09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DA0A3-D8B1-B269-A4C4-0AA34D4A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4A4-3DB1-48E0-ADBE-4EDCC64DE7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CFDE9-E257-E3BC-F1E6-3614F637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F8894-F2F0-5E70-23C8-49EE676A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ACF9-AA0D-4379-BDE0-108AC67E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8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333A5-B2FE-269B-E840-74B102F6E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6D8AD-71D9-5CEB-B3E8-D9E70DC28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04E59-ABFC-C118-BEF2-C6EF2D444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4A4-3DB1-48E0-ADBE-4EDCC64DE7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621AE-BF56-ABD4-1EB6-1214D92C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37E55-55C2-9401-3330-34BA58A0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ACF9-AA0D-4379-BDE0-108AC67E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9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8F2AC-67AA-B529-CD10-1B8AF770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9A8F3-E23F-E4E0-6727-829C80AF2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8A129-AE4A-FF81-CFD9-6BDD1D38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4A4-3DB1-48E0-ADBE-4EDCC64DE7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F808C-7720-2FB6-4D4F-9DADB69E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A221D-C930-6F23-1B6C-7E23FA18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ACF9-AA0D-4379-BDE0-108AC67E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4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7EE6A-0F4C-C201-A0FE-0DAB2B61C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F94C8-2FE1-A394-2F45-CD5CAAD68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F03E5-8EA5-66FA-B7CA-C509C5F69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8D19A-9169-6248-2CBC-15A0431F6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4A4-3DB1-48E0-ADBE-4EDCC64DE7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17508-73CD-D3C7-4F3E-4B55920F7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324F9-0D40-5AF5-2FF6-BB3AF4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ACF9-AA0D-4379-BDE0-108AC67E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9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A8F3-6154-5DC2-F754-51E2DD3DF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4BE3C-B294-BBBA-1670-9E9FA03B1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BE56C-81A0-82FC-4E9C-2B09B45E0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8B0C64-CA69-A9AC-3000-AA5897817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14EFA-288E-3FD9-7222-843EDBE9F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20CF39-4CC6-6940-F72E-2A4E74B27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4A4-3DB1-48E0-ADBE-4EDCC64DE7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F7C9B9-C557-FD97-5415-2AB4A8C82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4C89B-DF3F-2EE2-2758-D5469F76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ACF9-AA0D-4379-BDE0-108AC67E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1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92B6E-DE03-BF3F-E42B-99D5EB24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409B84-B2DC-A3F1-762B-79E7AB51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4A4-3DB1-48E0-ADBE-4EDCC64DE7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D31A1-C9E5-DCF9-E1A6-523682B7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7B898-F5C6-0741-A466-BD7005363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ACF9-AA0D-4379-BDE0-108AC67E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0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4B09E-479F-EF47-0443-F4165BAF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4A4-3DB1-48E0-ADBE-4EDCC64DE7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9072D-28B3-A46E-AE50-695ACAAB8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15A05-1B78-1F77-4190-B85F0BC7C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ACF9-AA0D-4379-BDE0-108AC67E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7D0F-B1CE-C76F-EE3B-AB105C22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0DD4E-4B24-03F1-5F27-7918367C8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4F9A7-913C-32E1-9D0C-8D79033E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DDBC7-B8FD-3F1C-0955-45925684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4A4-3DB1-48E0-ADBE-4EDCC64DE7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FC2A7-068B-9355-578F-410EF048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797C3-CE27-FCB4-7BD7-FF50E291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ACF9-AA0D-4379-BDE0-108AC67E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8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E36AB-F992-1C6F-224A-6348224A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4E9E6E-F241-839F-2B86-D2BF031B59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EDFBD-11A6-4268-430E-CA17BB7A3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A21ED-2603-7B78-511D-055D057D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4A4-3DB1-48E0-ADBE-4EDCC64DE7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A60B3-83C4-821F-FCE8-ABA24AD9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EABF6-5056-1B16-2C04-8E1CC52D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ACF9-AA0D-4379-BDE0-108AC67E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2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1D249-113B-000E-A883-F0C6AC182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C9F61-CEB9-8E8D-876F-03683C959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2A322-A303-1CD4-017C-8A841E054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1A24A4-3DB1-48E0-ADBE-4EDCC64DE7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A0F20-84AF-6AAB-D726-36601899B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05710-BBA1-5FB1-E28F-FC602BCB0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1DACF9-AA0D-4379-BDE0-108AC67E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0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6637" y="0"/>
            <a:ext cx="10131136" cy="6702136"/>
            <a:chOff x="0" y="0"/>
            <a:chExt cx="14859000" cy="9829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2915" y="6641795"/>
              <a:ext cx="8145525" cy="31873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058"/>
              <a:ext cx="14858440" cy="97991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4859000" cy="9829800"/>
            </a:xfrm>
            <a:custGeom>
              <a:avLst/>
              <a:gdLst/>
              <a:ahLst/>
              <a:cxnLst/>
              <a:rect l="l" t="t" r="r" b="b"/>
              <a:pathLst>
                <a:path w="14859000" h="9829800">
                  <a:moveTo>
                    <a:pt x="14858441" y="6629095"/>
                  </a:moveTo>
                  <a:lnTo>
                    <a:pt x="6738315" y="6629095"/>
                  </a:lnTo>
                  <a:lnTo>
                    <a:pt x="6738315" y="5808688"/>
                  </a:lnTo>
                  <a:lnTo>
                    <a:pt x="6738315" y="5783288"/>
                  </a:lnTo>
                  <a:lnTo>
                    <a:pt x="6738315" y="0"/>
                  </a:lnTo>
                  <a:lnTo>
                    <a:pt x="6712915" y="0"/>
                  </a:lnTo>
                  <a:lnTo>
                    <a:pt x="6712915" y="5783288"/>
                  </a:lnTo>
                  <a:lnTo>
                    <a:pt x="0" y="5783288"/>
                  </a:lnTo>
                  <a:lnTo>
                    <a:pt x="0" y="5808688"/>
                  </a:lnTo>
                  <a:lnTo>
                    <a:pt x="6712915" y="5808688"/>
                  </a:lnTo>
                  <a:lnTo>
                    <a:pt x="6712915" y="8534095"/>
                  </a:lnTo>
                  <a:lnTo>
                    <a:pt x="0" y="8534095"/>
                  </a:lnTo>
                  <a:lnTo>
                    <a:pt x="0" y="8559495"/>
                  </a:lnTo>
                  <a:lnTo>
                    <a:pt x="6712915" y="8559495"/>
                  </a:lnTo>
                  <a:lnTo>
                    <a:pt x="6712915" y="9829203"/>
                  </a:lnTo>
                  <a:lnTo>
                    <a:pt x="6738315" y="9829203"/>
                  </a:lnTo>
                  <a:lnTo>
                    <a:pt x="6738315" y="8559495"/>
                  </a:lnTo>
                  <a:lnTo>
                    <a:pt x="6738315" y="8534095"/>
                  </a:lnTo>
                  <a:lnTo>
                    <a:pt x="6738315" y="6654495"/>
                  </a:lnTo>
                  <a:lnTo>
                    <a:pt x="14858441" y="6654495"/>
                  </a:lnTo>
                  <a:lnTo>
                    <a:pt x="14858441" y="6629095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6" name="object 6"/>
            <p:cNvSpPr/>
            <p:nvPr/>
          </p:nvSpPr>
          <p:spPr>
            <a:xfrm>
              <a:off x="11674508" y="8752461"/>
              <a:ext cx="278765" cy="279400"/>
            </a:xfrm>
            <a:custGeom>
              <a:avLst/>
              <a:gdLst/>
              <a:ahLst/>
              <a:cxnLst/>
              <a:rect l="l" t="t" r="r" b="b"/>
              <a:pathLst>
                <a:path w="278765" h="279400">
                  <a:moveTo>
                    <a:pt x="278409" y="0"/>
                  </a:moveTo>
                  <a:lnTo>
                    <a:pt x="213169" y="0"/>
                  </a:lnTo>
                  <a:lnTo>
                    <a:pt x="212770" y="33366"/>
                  </a:lnTo>
                  <a:lnTo>
                    <a:pt x="211859" y="67713"/>
                  </a:lnTo>
                  <a:lnTo>
                    <a:pt x="210235" y="110604"/>
                  </a:lnTo>
                  <a:lnTo>
                    <a:pt x="70967" y="110604"/>
                  </a:lnTo>
                  <a:lnTo>
                    <a:pt x="74268" y="45086"/>
                  </a:lnTo>
                  <a:lnTo>
                    <a:pt x="77254" y="0"/>
                  </a:lnTo>
                  <a:lnTo>
                    <a:pt x="12141" y="0"/>
                  </a:lnTo>
                  <a:lnTo>
                    <a:pt x="11441" y="63609"/>
                  </a:lnTo>
                  <a:lnTo>
                    <a:pt x="9557" y="121456"/>
                  </a:lnTo>
                  <a:lnTo>
                    <a:pt x="6808" y="175393"/>
                  </a:lnTo>
                  <a:lnTo>
                    <a:pt x="0" y="278955"/>
                  </a:lnTo>
                  <a:lnTo>
                    <a:pt x="65138" y="278955"/>
                  </a:lnTo>
                  <a:lnTo>
                    <a:pt x="65779" y="248189"/>
                  </a:lnTo>
                  <a:lnTo>
                    <a:pt x="67542" y="186667"/>
                  </a:lnTo>
                  <a:lnTo>
                    <a:pt x="68897" y="154736"/>
                  </a:lnTo>
                  <a:lnTo>
                    <a:pt x="207733" y="154736"/>
                  </a:lnTo>
                  <a:lnTo>
                    <a:pt x="206627" y="191964"/>
                  </a:lnTo>
                  <a:lnTo>
                    <a:pt x="205168" y="223899"/>
                  </a:lnTo>
                  <a:lnTo>
                    <a:pt x="203319" y="252307"/>
                  </a:lnTo>
                  <a:lnTo>
                    <a:pt x="201040" y="278955"/>
                  </a:lnTo>
                  <a:lnTo>
                    <a:pt x="267119" y="278955"/>
                  </a:lnTo>
                  <a:lnTo>
                    <a:pt x="267731" y="223057"/>
                  </a:lnTo>
                  <a:lnTo>
                    <a:pt x="269407" y="167255"/>
                  </a:lnTo>
                  <a:lnTo>
                    <a:pt x="271905" y="111507"/>
                  </a:lnTo>
                  <a:lnTo>
                    <a:pt x="274987" y="55770"/>
                  </a:lnTo>
                  <a:lnTo>
                    <a:pt x="278409" y="0"/>
                  </a:lnTo>
                  <a:close/>
                </a:path>
              </a:pathLst>
            </a:custGeom>
            <a:solidFill>
              <a:srgbClr val="008061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78166" y="8818377"/>
              <a:ext cx="425946" cy="2179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43252" y="8681923"/>
              <a:ext cx="4298315" cy="355600"/>
            </a:xfrm>
            <a:custGeom>
              <a:avLst/>
              <a:gdLst/>
              <a:ahLst/>
              <a:cxnLst/>
              <a:rect l="l" t="t" r="r" b="b"/>
              <a:pathLst>
                <a:path w="4298315" h="355600">
                  <a:moveTo>
                    <a:pt x="308991" y="9715"/>
                  </a:moveTo>
                  <a:lnTo>
                    <a:pt x="285572" y="6032"/>
                  </a:lnTo>
                  <a:lnTo>
                    <a:pt x="261302" y="2933"/>
                  </a:lnTo>
                  <a:lnTo>
                    <a:pt x="236931" y="800"/>
                  </a:lnTo>
                  <a:lnTo>
                    <a:pt x="213220" y="0"/>
                  </a:lnTo>
                  <a:lnTo>
                    <a:pt x="165011" y="3810"/>
                  </a:lnTo>
                  <a:lnTo>
                    <a:pt x="120396" y="15240"/>
                  </a:lnTo>
                  <a:lnTo>
                    <a:pt x="80772" y="34302"/>
                  </a:lnTo>
                  <a:lnTo>
                    <a:pt x="47523" y="60998"/>
                  </a:lnTo>
                  <a:lnTo>
                    <a:pt x="22047" y="95351"/>
                  </a:lnTo>
                  <a:lnTo>
                    <a:pt x="5740" y="137350"/>
                  </a:lnTo>
                  <a:lnTo>
                    <a:pt x="0" y="187020"/>
                  </a:lnTo>
                  <a:lnTo>
                    <a:pt x="6489" y="238556"/>
                  </a:lnTo>
                  <a:lnTo>
                    <a:pt x="24282" y="278980"/>
                  </a:lnTo>
                  <a:lnTo>
                    <a:pt x="50838" y="309448"/>
                  </a:lnTo>
                  <a:lnTo>
                    <a:pt x="83591" y="331127"/>
                  </a:lnTo>
                  <a:lnTo>
                    <a:pt x="120027" y="345186"/>
                  </a:lnTo>
                  <a:lnTo>
                    <a:pt x="157568" y="352767"/>
                  </a:lnTo>
                  <a:lnTo>
                    <a:pt x="193700" y="355028"/>
                  </a:lnTo>
                  <a:lnTo>
                    <a:pt x="217652" y="354482"/>
                  </a:lnTo>
                  <a:lnTo>
                    <a:pt x="265582" y="350481"/>
                  </a:lnTo>
                  <a:lnTo>
                    <a:pt x="302628" y="266141"/>
                  </a:lnTo>
                  <a:lnTo>
                    <a:pt x="280174" y="271564"/>
                  </a:lnTo>
                  <a:lnTo>
                    <a:pt x="257479" y="275983"/>
                  </a:lnTo>
                  <a:lnTo>
                    <a:pt x="234492" y="278942"/>
                  </a:lnTo>
                  <a:lnTo>
                    <a:pt x="211175" y="280022"/>
                  </a:lnTo>
                  <a:lnTo>
                    <a:pt x="170319" y="274154"/>
                  </a:lnTo>
                  <a:lnTo>
                    <a:pt x="137566" y="256514"/>
                  </a:lnTo>
                  <a:lnTo>
                    <a:pt x="115798" y="227139"/>
                  </a:lnTo>
                  <a:lnTo>
                    <a:pt x="107899" y="185991"/>
                  </a:lnTo>
                  <a:lnTo>
                    <a:pt x="114554" y="146977"/>
                  </a:lnTo>
                  <a:lnTo>
                    <a:pt x="135699" y="111239"/>
                  </a:lnTo>
                  <a:lnTo>
                    <a:pt x="173139" y="85128"/>
                  </a:lnTo>
                  <a:lnTo>
                    <a:pt x="228638" y="75006"/>
                  </a:lnTo>
                  <a:lnTo>
                    <a:pt x="248958" y="76073"/>
                  </a:lnTo>
                  <a:lnTo>
                    <a:pt x="269100" y="78867"/>
                  </a:lnTo>
                  <a:lnTo>
                    <a:pt x="289039" y="82816"/>
                  </a:lnTo>
                  <a:lnTo>
                    <a:pt x="308787" y="87337"/>
                  </a:lnTo>
                  <a:lnTo>
                    <a:pt x="308991" y="9715"/>
                  </a:lnTo>
                  <a:close/>
                </a:path>
                <a:path w="4298315" h="355600">
                  <a:moveTo>
                    <a:pt x="573760" y="70523"/>
                  </a:moveTo>
                  <a:lnTo>
                    <a:pt x="346748" y="70523"/>
                  </a:lnTo>
                  <a:lnTo>
                    <a:pt x="345744" y="146672"/>
                  </a:lnTo>
                  <a:lnTo>
                    <a:pt x="343192" y="213334"/>
                  </a:lnTo>
                  <a:lnTo>
                    <a:pt x="339712" y="269760"/>
                  </a:lnTo>
                  <a:lnTo>
                    <a:pt x="335953" y="315201"/>
                  </a:lnTo>
                  <a:lnTo>
                    <a:pt x="332562" y="348869"/>
                  </a:lnTo>
                  <a:lnTo>
                    <a:pt x="559993" y="348869"/>
                  </a:lnTo>
                  <a:lnTo>
                    <a:pt x="563753" y="285851"/>
                  </a:lnTo>
                  <a:lnTo>
                    <a:pt x="535571" y="287261"/>
                  </a:lnTo>
                  <a:lnTo>
                    <a:pt x="507403" y="288302"/>
                  </a:lnTo>
                  <a:lnTo>
                    <a:pt x="479234" y="288963"/>
                  </a:lnTo>
                  <a:lnTo>
                    <a:pt x="423532" y="289191"/>
                  </a:lnTo>
                  <a:lnTo>
                    <a:pt x="426453" y="238696"/>
                  </a:lnTo>
                  <a:lnTo>
                    <a:pt x="543293" y="238696"/>
                  </a:lnTo>
                  <a:lnTo>
                    <a:pt x="547471" y="177774"/>
                  </a:lnTo>
                  <a:lnTo>
                    <a:pt x="530009" y="178320"/>
                  </a:lnTo>
                  <a:lnTo>
                    <a:pt x="495236" y="178943"/>
                  </a:lnTo>
                  <a:lnTo>
                    <a:pt x="430212" y="179019"/>
                  </a:lnTo>
                  <a:lnTo>
                    <a:pt x="433133" y="130187"/>
                  </a:lnTo>
                  <a:lnTo>
                    <a:pt x="494893" y="130187"/>
                  </a:lnTo>
                  <a:lnTo>
                    <a:pt x="513740" y="130403"/>
                  </a:lnTo>
                  <a:lnTo>
                    <a:pt x="532701" y="130975"/>
                  </a:lnTo>
                  <a:lnTo>
                    <a:pt x="570839" y="132702"/>
                  </a:lnTo>
                  <a:lnTo>
                    <a:pt x="573760" y="70523"/>
                  </a:lnTo>
                  <a:close/>
                </a:path>
                <a:path w="4298315" h="355600">
                  <a:moveTo>
                    <a:pt x="911428" y="70523"/>
                  </a:moveTo>
                  <a:lnTo>
                    <a:pt x="831723" y="70523"/>
                  </a:lnTo>
                  <a:lnTo>
                    <a:pt x="830910" y="115531"/>
                  </a:lnTo>
                  <a:lnTo>
                    <a:pt x="828954" y="168960"/>
                  </a:lnTo>
                  <a:lnTo>
                    <a:pt x="826617" y="218236"/>
                  </a:lnTo>
                  <a:lnTo>
                    <a:pt x="824636" y="250799"/>
                  </a:lnTo>
                  <a:lnTo>
                    <a:pt x="823798" y="250799"/>
                  </a:lnTo>
                  <a:lnTo>
                    <a:pt x="725309" y="70523"/>
                  </a:lnTo>
                  <a:lnTo>
                    <a:pt x="620991" y="70523"/>
                  </a:lnTo>
                  <a:lnTo>
                    <a:pt x="620039" y="125996"/>
                  </a:lnTo>
                  <a:lnTo>
                    <a:pt x="617562" y="190373"/>
                  </a:lnTo>
                  <a:lnTo>
                    <a:pt x="614146" y="254863"/>
                  </a:lnTo>
                  <a:lnTo>
                    <a:pt x="610362" y="310629"/>
                  </a:lnTo>
                  <a:lnTo>
                    <a:pt x="606806" y="348869"/>
                  </a:lnTo>
                  <a:lnTo>
                    <a:pt x="686917" y="348869"/>
                  </a:lnTo>
                  <a:lnTo>
                    <a:pt x="687717" y="307136"/>
                  </a:lnTo>
                  <a:lnTo>
                    <a:pt x="689584" y="254139"/>
                  </a:lnTo>
                  <a:lnTo>
                    <a:pt x="693178" y="171932"/>
                  </a:lnTo>
                  <a:lnTo>
                    <a:pt x="694016" y="171932"/>
                  </a:lnTo>
                  <a:lnTo>
                    <a:pt x="717651" y="215887"/>
                  </a:lnTo>
                  <a:lnTo>
                    <a:pt x="769124" y="303974"/>
                  </a:lnTo>
                  <a:lnTo>
                    <a:pt x="794169" y="348869"/>
                  </a:lnTo>
                  <a:lnTo>
                    <a:pt x="895997" y="348869"/>
                  </a:lnTo>
                  <a:lnTo>
                    <a:pt x="897839" y="294601"/>
                  </a:lnTo>
                  <a:lnTo>
                    <a:pt x="901242" y="227520"/>
                  </a:lnTo>
                  <a:lnTo>
                    <a:pt x="905268" y="159727"/>
                  </a:lnTo>
                  <a:lnTo>
                    <a:pt x="908977" y="103365"/>
                  </a:lnTo>
                  <a:lnTo>
                    <a:pt x="911428" y="70523"/>
                  </a:lnTo>
                  <a:close/>
                </a:path>
                <a:path w="4298315" h="355600">
                  <a:moveTo>
                    <a:pt x="1184744" y="70523"/>
                  </a:moveTo>
                  <a:lnTo>
                    <a:pt x="924344" y="70523"/>
                  </a:lnTo>
                  <a:lnTo>
                    <a:pt x="920496" y="132283"/>
                  </a:lnTo>
                  <a:lnTo>
                    <a:pt x="987171" y="130403"/>
                  </a:lnTo>
                  <a:lnTo>
                    <a:pt x="1009065" y="130187"/>
                  </a:lnTo>
                  <a:lnTo>
                    <a:pt x="1007757" y="190538"/>
                  </a:lnTo>
                  <a:lnTo>
                    <a:pt x="1005205" y="246100"/>
                  </a:lnTo>
                  <a:lnTo>
                    <a:pt x="1001547" y="298386"/>
                  </a:lnTo>
                  <a:lnTo>
                    <a:pt x="996962" y="348869"/>
                  </a:lnTo>
                  <a:lnTo>
                    <a:pt x="1086675" y="348869"/>
                  </a:lnTo>
                  <a:lnTo>
                    <a:pt x="1087577" y="302031"/>
                  </a:lnTo>
                  <a:lnTo>
                    <a:pt x="1089545" y="244856"/>
                  </a:lnTo>
                  <a:lnTo>
                    <a:pt x="1092365" y="185026"/>
                  </a:lnTo>
                  <a:lnTo>
                    <a:pt x="1095857" y="130187"/>
                  </a:lnTo>
                  <a:lnTo>
                    <a:pt x="1122718" y="130454"/>
                  </a:lnTo>
                  <a:lnTo>
                    <a:pt x="1150734" y="131076"/>
                  </a:lnTo>
                  <a:lnTo>
                    <a:pt x="1184021" y="132283"/>
                  </a:lnTo>
                  <a:lnTo>
                    <a:pt x="1184744" y="70523"/>
                  </a:lnTo>
                  <a:close/>
                </a:path>
                <a:path w="4298315" h="355600">
                  <a:moveTo>
                    <a:pt x="1767560" y="348869"/>
                  </a:moveTo>
                  <a:lnTo>
                    <a:pt x="1749894" y="302717"/>
                  </a:lnTo>
                  <a:lnTo>
                    <a:pt x="1732432" y="256489"/>
                  </a:lnTo>
                  <a:lnTo>
                    <a:pt x="1715249" y="210324"/>
                  </a:lnTo>
                  <a:lnTo>
                    <a:pt x="1698231" y="163741"/>
                  </a:lnTo>
                  <a:lnTo>
                    <a:pt x="1681594" y="117195"/>
                  </a:lnTo>
                  <a:lnTo>
                    <a:pt x="1665325" y="70523"/>
                  </a:lnTo>
                  <a:lnTo>
                    <a:pt x="1634032" y="70523"/>
                  </a:lnTo>
                  <a:lnTo>
                    <a:pt x="1634032" y="210324"/>
                  </a:lnTo>
                  <a:lnTo>
                    <a:pt x="1570596" y="210324"/>
                  </a:lnTo>
                  <a:lnTo>
                    <a:pt x="1608150" y="130606"/>
                  </a:lnTo>
                  <a:lnTo>
                    <a:pt x="1633982" y="210159"/>
                  </a:lnTo>
                  <a:lnTo>
                    <a:pt x="1634032" y="210324"/>
                  </a:lnTo>
                  <a:lnTo>
                    <a:pt x="1634032" y="70523"/>
                  </a:lnTo>
                  <a:lnTo>
                    <a:pt x="1560156" y="70523"/>
                  </a:lnTo>
                  <a:lnTo>
                    <a:pt x="1545742" y="99961"/>
                  </a:lnTo>
                  <a:lnTo>
                    <a:pt x="1524609" y="141579"/>
                  </a:lnTo>
                  <a:lnTo>
                    <a:pt x="1499400" y="190246"/>
                  </a:lnTo>
                  <a:lnTo>
                    <a:pt x="1472742" y="240868"/>
                  </a:lnTo>
                  <a:lnTo>
                    <a:pt x="1447279" y="288340"/>
                  </a:lnTo>
                  <a:lnTo>
                    <a:pt x="1425638" y="327558"/>
                  </a:lnTo>
                  <a:lnTo>
                    <a:pt x="1414132" y="302209"/>
                  </a:lnTo>
                  <a:lnTo>
                    <a:pt x="1402575" y="276898"/>
                  </a:lnTo>
                  <a:lnTo>
                    <a:pt x="1391335" y="251460"/>
                  </a:lnTo>
                  <a:lnTo>
                    <a:pt x="1380782" y="225755"/>
                  </a:lnTo>
                  <a:lnTo>
                    <a:pt x="1407502" y="213398"/>
                  </a:lnTo>
                  <a:lnTo>
                    <a:pt x="1428038" y="196342"/>
                  </a:lnTo>
                  <a:lnTo>
                    <a:pt x="1428889" y="194881"/>
                  </a:lnTo>
                  <a:lnTo>
                    <a:pt x="1441221" y="173647"/>
                  </a:lnTo>
                  <a:lnTo>
                    <a:pt x="1445882" y="144386"/>
                  </a:lnTo>
                  <a:lnTo>
                    <a:pt x="1441145" y="128943"/>
                  </a:lnTo>
                  <a:lnTo>
                    <a:pt x="1433042" y="102565"/>
                  </a:lnTo>
                  <a:lnTo>
                    <a:pt x="1403311" y="80543"/>
                  </a:lnTo>
                  <a:lnTo>
                    <a:pt x="1369822" y="71970"/>
                  </a:lnTo>
                  <a:lnTo>
                    <a:pt x="1345730" y="70523"/>
                  </a:lnTo>
                  <a:lnTo>
                    <a:pt x="1198422" y="70523"/>
                  </a:lnTo>
                  <a:lnTo>
                    <a:pt x="1197952" y="117195"/>
                  </a:lnTo>
                  <a:lnTo>
                    <a:pt x="1197838" y="128943"/>
                  </a:lnTo>
                  <a:lnTo>
                    <a:pt x="1197787" y="133959"/>
                  </a:lnTo>
                  <a:lnTo>
                    <a:pt x="1196505" y="183794"/>
                  </a:lnTo>
                  <a:lnTo>
                    <a:pt x="1196428" y="186690"/>
                  </a:lnTo>
                  <a:lnTo>
                    <a:pt x="1196340" y="190246"/>
                  </a:lnTo>
                  <a:lnTo>
                    <a:pt x="1196301" y="191757"/>
                  </a:lnTo>
                  <a:lnTo>
                    <a:pt x="1193800" y="245668"/>
                  </a:lnTo>
                  <a:lnTo>
                    <a:pt x="1190104" y="297446"/>
                  </a:lnTo>
                  <a:lnTo>
                    <a:pt x="1185075" y="348869"/>
                  </a:lnTo>
                  <a:lnTo>
                    <a:pt x="1271460" y="348869"/>
                  </a:lnTo>
                  <a:lnTo>
                    <a:pt x="1272082" y="309397"/>
                  </a:lnTo>
                  <a:lnTo>
                    <a:pt x="1273733" y="240868"/>
                  </a:lnTo>
                  <a:lnTo>
                    <a:pt x="1275854" y="186690"/>
                  </a:lnTo>
                  <a:lnTo>
                    <a:pt x="1275969" y="183794"/>
                  </a:lnTo>
                  <a:lnTo>
                    <a:pt x="1278686" y="133959"/>
                  </a:lnTo>
                  <a:lnTo>
                    <a:pt x="1278775" y="132435"/>
                  </a:lnTo>
                  <a:lnTo>
                    <a:pt x="1278877" y="130606"/>
                  </a:lnTo>
                  <a:lnTo>
                    <a:pt x="1278966" y="128943"/>
                  </a:lnTo>
                  <a:lnTo>
                    <a:pt x="1314856" y="128943"/>
                  </a:lnTo>
                  <a:lnTo>
                    <a:pt x="1330312" y="129387"/>
                  </a:lnTo>
                  <a:lnTo>
                    <a:pt x="1345628" y="132435"/>
                  </a:lnTo>
                  <a:lnTo>
                    <a:pt x="1357337" y="140741"/>
                  </a:lnTo>
                  <a:lnTo>
                    <a:pt x="1362011" y="156908"/>
                  </a:lnTo>
                  <a:lnTo>
                    <a:pt x="1357134" y="174993"/>
                  </a:lnTo>
                  <a:lnTo>
                    <a:pt x="1344587" y="186690"/>
                  </a:lnTo>
                  <a:lnTo>
                    <a:pt x="1327505" y="193001"/>
                  </a:lnTo>
                  <a:lnTo>
                    <a:pt x="1309014" y="194881"/>
                  </a:lnTo>
                  <a:lnTo>
                    <a:pt x="1302334" y="194881"/>
                  </a:lnTo>
                  <a:lnTo>
                    <a:pt x="1295234" y="194043"/>
                  </a:lnTo>
                  <a:lnTo>
                    <a:pt x="1288554" y="192798"/>
                  </a:lnTo>
                  <a:lnTo>
                    <a:pt x="1302956" y="231559"/>
                  </a:lnTo>
                  <a:lnTo>
                    <a:pt x="1317040" y="270357"/>
                  </a:lnTo>
                  <a:lnTo>
                    <a:pt x="1330350" y="309397"/>
                  </a:lnTo>
                  <a:lnTo>
                    <a:pt x="1342402" y="348869"/>
                  </a:lnTo>
                  <a:lnTo>
                    <a:pt x="1509255" y="348869"/>
                  </a:lnTo>
                  <a:lnTo>
                    <a:pt x="1519021" y="327558"/>
                  </a:lnTo>
                  <a:lnTo>
                    <a:pt x="1545971" y="268744"/>
                  </a:lnTo>
                  <a:lnTo>
                    <a:pt x="1648637" y="268744"/>
                  </a:lnTo>
                  <a:lnTo>
                    <a:pt x="1655787" y="288721"/>
                  </a:lnTo>
                  <a:lnTo>
                    <a:pt x="1662709" y="308648"/>
                  </a:lnTo>
                  <a:lnTo>
                    <a:pt x="1669161" y="328663"/>
                  </a:lnTo>
                  <a:lnTo>
                    <a:pt x="1674914" y="348869"/>
                  </a:lnTo>
                  <a:lnTo>
                    <a:pt x="1767560" y="348869"/>
                  </a:lnTo>
                  <a:close/>
                </a:path>
                <a:path w="4298315" h="355600">
                  <a:moveTo>
                    <a:pt x="3878059" y="70535"/>
                  </a:moveTo>
                  <a:lnTo>
                    <a:pt x="3817683" y="70535"/>
                  </a:lnTo>
                  <a:lnTo>
                    <a:pt x="3816197" y="134200"/>
                  </a:lnTo>
                  <a:lnTo>
                    <a:pt x="3813987" y="192290"/>
                  </a:lnTo>
                  <a:lnTo>
                    <a:pt x="3811219" y="246430"/>
                  </a:lnTo>
                  <a:lnTo>
                    <a:pt x="3808044" y="298284"/>
                  </a:lnTo>
                  <a:lnTo>
                    <a:pt x="3804602" y="349491"/>
                  </a:lnTo>
                  <a:lnTo>
                    <a:pt x="3864432" y="349491"/>
                  </a:lnTo>
                  <a:lnTo>
                    <a:pt x="3866210" y="293751"/>
                  </a:lnTo>
                  <a:lnTo>
                    <a:pt x="3868356" y="237934"/>
                  </a:lnTo>
                  <a:lnTo>
                    <a:pt x="3870972" y="182105"/>
                  </a:lnTo>
                  <a:lnTo>
                    <a:pt x="3874173" y="126288"/>
                  </a:lnTo>
                  <a:lnTo>
                    <a:pt x="3878059" y="70535"/>
                  </a:lnTo>
                  <a:close/>
                </a:path>
                <a:path w="4298315" h="355600">
                  <a:moveTo>
                    <a:pt x="4046677" y="141363"/>
                  </a:moveTo>
                  <a:lnTo>
                    <a:pt x="3994378" y="141363"/>
                  </a:lnTo>
                  <a:lnTo>
                    <a:pt x="3996042" y="91579"/>
                  </a:lnTo>
                  <a:lnTo>
                    <a:pt x="3942308" y="103301"/>
                  </a:lnTo>
                  <a:lnTo>
                    <a:pt x="3940225" y="141363"/>
                  </a:lnTo>
                  <a:lnTo>
                    <a:pt x="3908958" y="141363"/>
                  </a:lnTo>
                  <a:lnTo>
                    <a:pt x="3907282" y="182232"/>
                  </a:lnTo>
                  <a:lnTo>
                    <a:pt x="3936593" y="182232"/>
                  </a:lnTo>
                  <a:lnTo>
                    <a:pt x="3932910" y="236855"/>
                  </a:lnTo>
                  <a:lnTo>
                    <a:pt x="3930815" y="274383"/>
                  </a:lnTo>
                  <a:lnTo>
                    <a:pt x="3933571" y="326263"/>
                  </a:lnTo>
                  <a:lnTo>
                    <a:pt x="3963085" y="351739"/>
                  </a:lnTo>
                  <a:lnTo>
                    <a:pt x="3988917" y="354393"/>
                  </a:lnTo>
                  <a:lnTo>
                    <a:pt x="4000766" y="353999"/>
                  </a:lnTo>
                  <a:lnTo>
                    <a:pt x="4012501" y="352831"/>
                  </a:lnTo>
                  <a:lnTo>
                    <a:pt x="4024160" y="350888"/>
                  </a:lnTo>
                  <a:lnTo>
                    <a:pt x="4035780" y="348157"/>
                  </a:lnTo>
                  <a:lnTo>
                    <a:pt x="4043311" y="305231"/>
                  </a:lnTo>
                  <a:lnTo>
                    <a:pt x="4029075" y="308698"/>
                  </a:lnTo>
                  <a:lnTo>
                    <a:pt x="4020705" y="309841"/>
                  </a:lnTo>
                  <a:lnTo>
                    <a:pt x="3988079" y="278358"/>
                  </a:lnTo>
                  <a:lnTo>
                    <a:pt x="3988676" y="259676"/>
                  </a:lnTo>
                  <a:lnTo>
                    <a:pt x="3992676" y="182232"/>
                  </a:lnTo>
                  <a:lnTo>
                    <a:pt x="4045000" y="182232"/>
                  </a:lnTo>
                  <a:lnTo>
                    <a:pt x="4046677" y="141363"/>
                  </a:lnTo>
                  <a:close/>
                </a:path>
                <a:path w="4298315" h="355600">
                  <a:moveTo>
                    <a:pt x="4297794" y="202590"/>
                  </a:moveTo>
                  <a:lnTo>
                    <a:pt x="4291863" y="171602"/>
                  </a:lnTo>
                  <a:lnTo>
                    <a:pt x="4275493" y="151168"/>
                  </a:lnTo>
                  <a:lnTo>
                    <a:pt x="4250804" y="139915"/>
                  </a:lnTo>
                  <a:lnTo>
                    <a:pt x="4219905" y="136474"/>
                  </a:lnTo>
                  <a:lnTo>
                    <a:pt x="4194149" y="138391"/>
                  </a:lnTo>
                  <a:lnTo>
                    <a:pt x="4171746" y="144945"/>
                  </a:lnTo>
                  <a:lnTo>
                    <a:pt x="4152887" y="157302"/>
                  </a:lnTo>
                  <a:lnTo>
                    <a:pt x="4137749" y="176644"/>
                  </a:lnTo>
                  <a:lnTo>
                    <a:pt x="4136923" y="175793"/>
                  </a:lnTo>
                  <a:lnTo>
                    <a:pt x="4138142" y="149860"/>
                  </a:lnTo>
                  <a:lnTo>
                    <a:pt x="4139793" y="123596"/>
                  </a:lnTo>
                  <a:lnTo>
                    <a:pt x="4143616" y="70548"/>
                  </a:lnTo>
                  <a:lnTo>
                    <a:pt x="4083786" y="70548"/>
                  </a:lnTo>
                  <a:lnTo>
                    <a:pt x="4082872" y="126390"/>
                  </a:lnTo>
                  <a:lnTo>
                    <a:pt x="4081170" y="182206"/>
                  </a:lnTo>
                  <a:lnTo>
                    <a:pt x="4078655" y="237985"/>
                  </a:lnTo>
                  <a:lnTo>
                    <a:pt x="4075341" y="293738"/>
                  </a:lnTo>
                  <a:lnTo>
                    <a:pt x="4071226" y="349504"/>
                  </a:lnTo>
                  <a:lnTo>
                    <a:pt x="4131081" y="349504"/>
                  </a:lnTo>
                  <a:lnTo>
                    <a:pt x="4132440" y="299110"/>
                  </a:lnTo>
                  <a:lnTo>
                    <a:pt x="4138206" y="237744"/>
                  </a:lnTo>
                  <a:lnTo>
                    <a:pt x="4156481" y="199237"/>
                  </a:lnTo>
                  <a:lnTo>
                    <a:pt x="4195191" y="183337"/>
                  </a:lnTo>
                  <a:lnTo>
                    <a:pt x="4215028" y="186093"/>
                  </a:lnTo>
                  <a:lnTo>
                    <a:pt x="4228858" y="194424"/>
                  </a:lnTo>
                  <a:lnTo>
                    <a:pt x="4236961" y="208407"/>
                  </a:lnTo>
                  <a:lnTo>
                    <a:pt x="4239603" y="228117"/>
                  </a:lnTo>
                  <a:lnTo>
                    <a:pt x="4238866" y="258381"/>
                  </a:lnTo>
                  <a:lnTo>
                    <a:pt x="4236821" y="288810"/>
                  </a:lnTo>
                  <a:lnTo>
                    <a:pt x="4233773" y="319227"/>
                  </a:lnTo>
                  <a:lnTo>
                    <a:pt x="4229976" y="349504"/>
                  </a:lnTo>
                  <a:lnTo>
                    <a:pt x="4291939" y="349504"/>
                  </a:lnTo>
                  <a:lnTo>
                    <a:pt x="4292854" y="303644"/>
                  </a:lnTo>
                  <a:lnTo>
                    <a:pt x="4294860" y="262064"/>
                  </a:lnTo>
                  <a:lnTo>
                    <a:pt x="4296880" y="227482"/>
                  </a:lnTo>
                  <a:lnTo>
                    <a:pt x="4297794" y="202590"/>
                  </a:lnTo>
                  <a:close/>
                </a:path>
              </a:pathLst>
            </a:custGeom>
            <a:solidFill>
              <a:srgbClr val="008061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9" name="object 9"/>
            <p:cNvSpPr/>
            <p:nvPr/>
          </p:nvSpPr>
          <p:spPr>
            <a:xfrm>
              <a:off x="10402329" y="8681923"/>
              <a:ext cx="1160145" cy="355600"/>
            </a:xfrm>
            <a:custGeom>
              <a:avLst/>
              <a:gdLst/>
              <a:ahLst/>
              <a:cxnLst/>
              <a:rect l="l" t="t" r="r" b="b"/>
              <a:pathLst>
                <a:path w="1160145" h="355600">
                  <a:moveTo>
                    <a:pt x="624827" y="348869"/>
                  </a:moveTo>
                  <a:lnTo>
                    <a:pt x="607161" y="302717"/>
                  </a:lnTo>
                  <a:lnTo>
                    <a:pt x="594321" y="268744"/>
                  </a:lnTo>
                  <a:lnTo>
                    <a:pt x="589699" y="256514"/>
                  </a:lnTo>
                  <a:lnTo>
                    <a:pt x="572516" y="210324"/>
                  </a:lnTo>
                  <a:lnTo>
                    <a:pt x="555498" y="163741"/>
                  </a:lnTo>
                  <a:lnTo>
                    <a:pt x="538861" y="117195"/>
                  </a:lnTo>
                  <a:lnTo>
                    <a:pt x="522592" y="70523"/>
                  </a:lnTo>
                  <a:lnTo>
                    <a:pt x="491299" y="70523"/>
                  </a:lnTo>
                  <a:lnTo>
                    <a:pt x="491299" y="210324"/>
                  </a:lnTo>
                  <a:lnTo>
                    <a:pt x="427863" y="210324"/>
                  </a:lnTo>
                  <a:lnTo>
                    <a:pt x="465416" y="130606"/>
                  </a:lnTo>
                  <a:lnTo>
                    <a:pt x="491248" y="210159"/>
                  </a:lnTo>
                  <a:lnTo>
                    <a:pt x="491299" y="210324"/>
                  </a:lnTo>
                  <a:lnTo>
                    <a:pt x="491299" y="70523"/>
                  </a:lnTo>
                  <a:lnTo>
                    <a:pt x="417436" y="70523"/>
                  </a:lnTo>
                  <a:lnTo>
                    <a:pt x="401447" y="103098"/>
                  </a:lnTo>
                  <a:lnTo>
                    <a:pt x="377825" y="149479"/>
                  </a:lnTo>
                  <a:lnTo>
                    <a:pt x="349923" y="203149"/>
                  </a:lnTo>
                  <a:lnTo>
                    <a:pt x="321106" y="257594"/>
                  </a:lnTo>
                  <a:lnTo>
                    <a:pt x="287286" y="320459"/>
                  </a:lnTo>
                  <a:lnTo>
                    <a:pt x="293928" y="280022"/>
                  </a:lnTo>
                  <a:lnTo>
                    <a:pt x="296214" y="266141"/>
                  </a:lnTo>
                  <a:lnTo>
                    <a:pt x="277456" y="271564"/>
                  </a:lnTo>
                  <a:lnTo>
                    <a:pt x="256667" y="275983"/>
                  </a:lnTo>
                  <a:lnTo>
                    <a:pt x="234124" y="278968"/>
                  </a:lnTo>
                  <a:lnTo>
                    <a:pt x="233680" y="278968"/>
                  </a:lnTo>
                  <a:lnTo>
                    <a:pt x="211162" y="280022"/>
                  </a:lnTo>
                  <a:lnTo>
                    <a:pt x="170307" y="274142"/>
                  </a:lnTo>
                  <a:lnTo>
                    <a:pt x="137553" y="256514"/>
                  </a:lnTo>
                  <a:lnTo>
                    <a:pt x="115785" y="227126"/>
                  </a:lnTo>
                  <a:lnTo>
                    <a:pt x="107886" y="185991"/>
                  </a:lnTo>
                  <a:lnTo>
                    <a:pt x="114541" y="146977"/>
                  </a:lnTo>
                  <a:lnTo>
                    <a:pt x="135686" y="111239"/>
                  </a:lnTo>
                  <a:lnTo>
                    <a:pt x="173126" y="85140"/>
                  </a:lnTo>
                  <a:lnTo>
                    <a:pt x="228625" y="75018"/>
                  </a:lnTo>
                  <a:lnTo>
                    <a:pt x="248945" y="76085"/>
                  </a:lnTo>
                  <a:lnTo>
                    <a:pt x="269087" y="78867"/>
                  </a:lnTo>
                  <a:lnTo>
                    <a:pt x="289026" y="82816"/>
                  </a:lnTo>
                  <a:lnTo>
                    <a:pt x="308775" y="87337"/>
                  </a:lnTo>
                  <a:lnTo>
                    <a:pt x="308800" y="75018"/>
                  </a:lnTo>
                  <a:lnTo>
                    <a:pt x="308914" y="34302"/>
                  </a:lnTo>
                  <a:lnTo>
                    <a:pt x="308978" y="9715"/>
                  </a:lnTo>
                  <a:lnTo>
                    <a:pt x="285559" y="6032"/>
                  </a:lnTo>
                  <a:lnTo>
                    <a:pt x="261289" y="2933"/>
                  </a:lnTo>
                  <a:lnTo>
                    <a:pt x="236918" y="800"/>
                  </a:lnTo>
                  <a:lnTo>
                    <a:pt x="213207" y="0"/>
                  </a:lnTo>
                  <a:lnTo>
                    <a:pt x="164998" y="3810"/>
                  </a:lnTo>
                  <a:lnTo>
                    <a:pt x="120383" y="15240"/>
                  </a:lnTo>
                  <a:lnTo>
                    <a:pt x="80759" y="34302"/>
                  </a:lnTo>
                  <a:lnTo>
                    <a:pt x="47510" y="60998"/>
                  </a:lnTo>
                  <a:lnTo>
                    <a:pt x="22047" y="95338"/>
                  </a:lnTo>
                  <a:lnTo>
                    <a:pt x="5740" y="137350"/>
                  </a:lnTo>
                  <a:lnTo>
                    <a:pt x="114" y="185991"/>
                  </a:lnTo>
                  <a:lnTo>
                    <a:pt x="0" y="187020"/>
                  </a:lnTo>
                  <a:lnTo>
                    <a:pt x="6489" y="238556"/>
                  </a:lnTo>
                  <a:lnTo>
                    <a:pt x="24282" y="278968"/>
                  </a:lnTo>
                  <a:lnTo>
                    <a:pt x="50825" y="309448"/>
                  </a:lnTo>
                  <a:lnTo>
                    <a:pt x="83578" y="331127"/>
                  </a:lnTo>
                  <a:lnTo>
                    <a:pt x="120002" y="345186"/>
                  </a:lnTo>
                  <a:lnTo>
                    <a:pt x="157556" y="352767"/>
                  </a:lnTo>
                  <a:lnTo>
                    <a:pt x="193687" y="355028"/>
                  </a:lnTo>
                  <a:lnTo>
                    <a:pt x="214782" y="354596"/>
                  </a:lnTo>
                  <a:lnTo>
                    <a:pt x="235521" y="353352"/>
                  </a:lnTo>
                  <a:lnTo>
                    <a:pt x="255384" y="351409"/>
                  </a:lnTo>
                  <a:lnTo>
                    <a:pt x="273850" y="348869"/>
                  </a:lnTo>
                  <a:lnTo>
                    <a:pt x="366522" y="348869"/>
                  </a:lnTo>
                  <a:lnTo>
                    <a:pt x="379539" y="320459"/>
                  </a:lnTo>
                  <a:lnTo>
                    <a:pt x="403237" y="268744"/>
                  </a:lnTo>
                  <a:lnTo>
                    <a:pt x="505891" y="268744"/>
                  </a:lnTo>
                  <a:lnTo>
                    <a:pt x="513054" y="288721"/>
                  </a:lnTo>
                  <a:lnTo>
                    <a:pt x="519976" y="308648"/>
                  </a:lnTo>
                  <a:lnTo>
                    <a:pt x="526440" y="328663"/>
                  </a:lnTo>
                  <a:lnTo>
                    <a:pt x="532180" y="348869"/>
                  </a:lnTo>
                  <a:lnTo>
                    <a:pt x="624827" y="348869"/>
                  </a:lnTo>
                  <a:close/>
                </a:path>
                <a:path w="1160145" h="355600">
                  <a:moveTo>
                    <a:pt x="886002" y="144386"/>
                  </a:moveTo>
                  <a:lnTo>
                    <a:pt x="873163" y="102565"/>
                  </a:lnTo>
                  <a:lnTo>
                    <a:pt x="843432" y="80543"/>
                  </a:lnTo>
                  <a:lnTo>
                    <a:pt x="809955" y="71970"/>
                  </a:lnTo>
                  <a:lnTo>
                    <a:pt x="785863" y="70523"/>
                  </a:lnTo>
                  <a:lnTo>
                    <a:pt x="638543" y="70523"/>
                  </a:lnTo>
                  <a:lnTo>
                    <a:pt x="637908" y="133959"/>
                  </a:lnTo>
                  <a:lnTo>
                    <a:pt x="636422" y="191757"/>
                  </a:lnTo>
                  <a:lnTo>
                    <a:pt x="633920" y="245668"/>
                  </a:lnTo>
                  <a:lnTo>
                    <a:pt x="630237" y="297446"/>
                  </a:lnTo>
                  <a:lnTo>
                    <a:pt x="625208" y="348869"/>
                  </a:lnTo>
                  <a:lnTo>
                    <a:pt x="711581" y="348869"/>
                  </a:lnTo>
                  <a:lnTo>
                    <a:pt x="712457" y="293789"/>
                  </a:lnTo>
                  <a:lnTo>
                    <a:pt x="713930" y="238747"/>
                  </a:lnTo>
                  <a:lnTo>
                    <a:pt x="716102" y="183794"/>
                  </a:lnTo>
                  <a:lnTo>
                    <a:pt x="719099" y="128943"/>
                  </a:lnTo>
                  <a:lnTo>
                    <a:pt x="754989" y="128943"/>
                  </a:lnTo>
                  <a:lnTo>
                    <a:pt x="770445" y="129387"/>
                  </a:lnTo>
                  <a:lnTo>
                    <a:pt x="785761" y="132435"/>
                  </a:lnTo>
                  <a:lnTo>
                    <a:pt x="797471" y="140741"/>
                  </a:lnTo>
                  <a:lnTo>
                    <a:pt x="802144" y="156908"/>
                  </a:lnTo>
                  <a:lnTo>
                    <a:pt x="797267" y="174993"/>
                  </a:lnTo>
                  <a:lnTo>
                    <a:pt x="749147" y="194881"/>
                  </a:lnTo>
                  <a:lnTo>
                    <a:pt x="728687" y="192798"/>
                  </a:lnTo>
                  <a:lnTo>
                    <a:pt x="743089" y="231559"/>
                  </a:lnTo>
                  <a:lnTo>
                    <a:pt x="757174" y="270357"/>
                  </a:lnTo>
                  <a:lnTo>
                    <a:pt x="770470" y="309397"/>
                  </a:lnTo>
                  <a:lnTo>
                    <a:pt x="782535" y="348869"/>
                  </a:lnTo>
                  <a:lnTo>
                    <a:pt x="875157" y="348869"/>
                  </a:lnTo>
                  <a:lnTo>
                    <a:pt x="861580" y="318071"/>
                  </a:lnTo>
                  <a:lnTo>
                    <a:pt x="833793" y="256794"/>
                  </a:lnTo>
                  <a:lnTo>
                    <a:pt x="820915" y="225755"/>
                  </a:lnTo>
                  <a:lnTo>
                    <a:pt x="847623" y="213398"/>
                  </a:lnTo>
                  <a:lnTo>
                    <a:pt x="868159" y="196342"/>
                  </a:lnTo>
                  <a:lnTo>
                    <a:pt x="881341" y="173647"/>
                  </a:lnTo>
                  <a:lnTo>
                    <a:pt x="886002" y="144386"/>
                  </a:lnTo>
                  <a:close/>
                </a:path>
                <a:path w="1160145" h="355600">
                  <a:moveTo>
                    <a:pt x="1159979" y="70523"/>
                  </a:moveTo>
                  <a:lnTo>
                    <a:pt x="932954" y="70523"/>
                  </a:lnTo>
                  <a:lnTo>
                    <a:pt x="931964" y="146672"/>
                  </a:lnTo>
                  <a:lnTo>
                    <a:pt x="929411" y="213334"/>
                  </a:lnTo>
                  <a:lnTo>
                    <a:pt x="925931" y="269760"/>
                  </a:lnTo>
                  <a:lnTo>
                    <a:pt x="922185" y="315201"/>
                  </a:lnTo>
                  <a:lnTo>
                    <a:pt x="918781" y="348869"/>
                  </a:lnTo>
                  <a:lnTo>
                    <a:pt x="1146213" y="348869"/>
                  </a:lnTo>
                  <a:lnTo>
                    <a:pt x="1149959" y="285851"/>
                  </a:lnTo>
                  <a:lnTo>
                    <a:pt x="1121791" y="287261"/>
                  </a:lnTo>
                  <a:lnTo>
                    <a:pt x="1093622" y="288302"/>
                  </a:lnTo>
                  <a:lnTo>
                    <a:pt x="1065453" y="288963"/>
                  </a:lnTo>
                  <a:lnTo>
                    <a:pt x="1009751" y="289191"/>
                  </a:lnTo>
                  <a:lnTo>
                    <a:pt x="1012659" y="238696"/>
                  </a:lnTo>
                  <a:lnTo>
                    <a:pt x="1129512" y="238696"/>
                  </a:lnTo>
                  <a:lnTo>
                    <a:pt x="1133678" y="177774"/>
                  </a:lnTo>
                  <a:lnTo>
                    <a:pt x="1116228" y="178320"/>
                  </a:lnTo>
                  <a:lnTo>
                    <a:pt x="1081455" y="178943"/>
                  </a:lnTo>
                  <a:lnTo>
                    <a:pt x="1016419" y="179019"/>
                  </a:lnTo>
                  <a:lnTo>
                    <a:pt x="1019340" y="130187"/>
                  </a:lnTo>
                  <a:lnTo>
                    <a:pt x="1081100" y="130187"/>
                  </a:lnTo>
                  <a:lnTo>
                    <a:pt x="1099959" y="130403"/>
                  </a:lnTo>
                  <a:lnTo>
                    <a:pt x="1118933" y="130975"/>
                  </a:lnTo>
                  <a:lnTo>
                    <a:pt x="1157058" y="132702"/>
                  </a:lnTo>
                  <a:lnTo>
                    <a:pt x="1159979" y="70523"/>
                  </a:lnTo>
                  <a:close/>
                </a:path>
              </a:pathLst>
            </a:custGeom>
            <a:solidFill>
              <a:srgbClr val="005A9C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679242" y="6246452"/>
            <a:ext cx="3213822" cy="15557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spcBef>
                <a:spcPts val="68"/>
              </a:spcBef>
            </a:pP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Sawiradaan</a:t>
            </a:r>
            <a:r>
              <a:rPr sz="477" spc="-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dhamaan</a:t>
            </a:r>
            <a:r>
              <a:rPr sz="477" spc="-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waxaa</a:t>
            </a:r>
            <a:r>
              <a:rPr sz="477" spc="-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xaq</a:t>
            </a:r>
            <a:r>
              <a:rPr sz="477" spc="-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ahaan</a:t>
            </a:r>
            <a:r>
              <a:rPr sz="477" spc="-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iska</a:t>
            </a:r>
            <a:r>
              <a:rPr sz="477" spc="-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lch</a:t>
            </a:r>
            <a:r>
              <a:rPr sz="477" spc="-7" dirty="0">
                <a:solidFill>
                  <a:srgbClr val="231F20"/>
                </a:solidFill>
                <a:latin typeface="Times New Roman"/>
                <a:cs typeface="Times New Roman"/>
              </a:rPr>
              <a:t> Isbititaalka 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Caruurta</a:t>
            </a:r>
            <a:r>
              <a:rPr sz="477" spc="-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cc</a:t>
            </a:r>
            <a:r>
              <a:rPr sz="477" spc="-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Boston</a:t>
            </a:r>
            <a:r>
              <a:rPr sz="477" spc="-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2015.</a:t>
            </a:r>
            <a:r>
              <a:rPr sz="477" spc="-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Idan</a:t>
            </a:r>
            <a:r>
              <a:rPr sz="477" spc="-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ayaa</a:t>
            </a:r>
            <a:r>
              <a:rPr sz="477" spc="-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477" spc="-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qaatay</a:t>
            </a:r>
            <a:r>
              <a:rPr sz="477" spc="-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si</a:t>
            </a:r>
            <a:r>
              <a:rPr sz="477" spc="-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loo</a:t>
            </a:r>
            <a:r>
              <a:rPr sz="477" spc="-7" dirty="0">
                <a:solidFill>
                  <a:srgbClr val="231F20"/>
                </a:solidFill>
                <a:latin typeface="Times New Roman"/>
                <a:cs typeface="Times New Roman"/>
              </a:rPr>
              <a:t> isticmaalo.</a:t>
            </a:r>
            <a:r>
              <a:rPr sz="477" spc="34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Xuquuda dhamaan</a:t>
            </a:r>
            <a:r>
              <a:rPr sz="477" spc="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waa lala</a:t>
            </a:r>
            <a:r>
              <a:rPr sz="477" spc="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spc="-14" dirty="0">
                <a:solidFill>
                  <a:srgbClr val="231F20"/>
                </a:solidFill>
                <a:latin typeface="Times New Roman"/>
                <a:cs typeface="Times New Roman"/>
              </a:rPr>
              <a:t>haray.</a:t>
            </a:r>
            <a:r>
              <a:rPr sz="477" spc="-2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All </a:t>
            </a:r>
            <a:r>
              <a:rPr sz="477" spc="-7" dirty="0">
                <a:solidFill>
                  <a:srgbClr val="231F20"/>
                </a:solidFill>
                <a:latin typeface="Times New Roman"/>
                <a:cs typeface="Times New Roman"/>
              </a:rPr>
              <a:t>images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 copyright Boston</a:t>
            </a:r>
            <a:r>
              <a:rPr sz="477" spc="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spc="-7" dirty="0">
                <a:solidFill>
                  <a:srgbClr val="231F20"/>
                </a:solidFill>
                <a:latin typeface="Times New Roman"/>
                <a:cs typeface="Times New Roman"/>
              </a:rPr>
              <a:t>Children’s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 Hospital 2015.</a:t>
            </a:r>
            <a:r>
              <a:rPr sz="477" spc="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Used</a:t>
            </a:r>
            <a:r>
              <a:rPr sz="477" spc="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by </a:t>
            </a:r>
            <a:r>
              <a:rPr sz="477" spc="-7" dirty="0">
                <a:solidFill>
                  <a:srgbClr val="231F20"/>
                </a:solidFill>
                <a:latin typeface="Times New Roman"/>
                <a:cs typeface="Times New Roman"/>
              </a:rPr>
              <a:t>persmission.</a:t>
            </a:r>
            <a:r>
              <a:rPr sz="477" spc="-2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All </a:t>
            </a:r>
            <a:r>
              <a:rPr sz="477" spc="-7" dirty="0">
                <a:solidFill>
                  <a:srgbClr val="231F20"/>
                </a:solidFill>
                <a:latin typeface="Times New Roman"/>
                <a:cs typeface="Times New Roman"/>
              </a:rPr>
              <a:t>rights</a:t>
            </a:r>
            <a:r>
              <a:rPr sz="47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477" spc="-7" dirty="0">
                <a:solidFill>
                  <a:srgbClr val="231F20"/>
                </a:solidFill>
                <a:latin typeface="Times New Roman"/>
                <a:cs typeface="Times New Roman"/>
              </a:rPr>
              <a:t>reserved.</a:t>
            </a:r>
            <a:endParaRPr sz="477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302161" y="6462579"/>
            <a:ext cx="492269" cy="229033"/>
          </a:xfrm>
          <a:custGeom>
            <a:avLst/>
            <a:gdLst/>
            <a:ahLst/>
            <a:cxnLst/>
            <a:rect l="l" t="t" r="r" b="b"/>
            <a:pathLst>
              <a:path w="721994" h="335915">
                <a:moveTo>
                  <a:pt x="721551" y="0"/>
                </a:moveTo>
                <a:lnTo>
                  <a:pt x="0" y="0"/>
                </a:lnTo>
                <a:lnTo>
                  <a:pt x="0" y="335406"/>
                </a:lnTo>
                <a:lnTo>
                  <a:pt x="721551" y="335406"/>
                </a:lnTo>
                <a:lnTo>
                  <a:pt x="7215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" name="object 12"/>
          <p:cNvSpPr txBox="1"/>
          <p:nvPr/>
        </p:nvSpPr>
        <p:spPr>
          <a:xfrm>
            <a:off x="10293503" y="6441903"/>
            <a:ext cx="404813" cy="120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>
              <a:lnSpc>
                <a:spcPts val="972"/>
              </a:lnSpc>
            </a:pPr>
            <a:r>
              <a:rPr sz="818" dirty="0">
                <a:solidFill>
                  <a:srgbClr val="FF0000"/>
                </a:solidFill>
                <a:latin typeface="Arial"/>
                <a:cs typeface="Arial"/>
              </a:rPr>
              <a:t>Page </a:t>
            </a:r>
            <a:r>
              <a:rPr sz="818" spc="-17" dirty="0">
                <a:solidFill>
                  <a:srgbClr val="FF0000"/>
                </a:solidFill>
                <a:latin typeface="Arial"/>
                <a:cs typeface="Arial"/>
              </a:rPr>
              <a:t>14</a:t>
            </a:r>
            <a:endParaRPr sz="818"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EEEAC4-2D1F-0C89-9E53-1EB0D68DA7A4}"/>
              </a:ext>
            </a:extLst>
          </p:cNvPr>
          <p:cNvSpPr/>
          <p:nvPr/>
        </p:nvSpPr>
        <p:spPr>
          <a:xfrm>
            <a:off x="6563591" y="5766955"/>
            <a:ext cx="3329472" cy="479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27" b="1" dirty="0"/>
              <a:t>www.cwchealthcarecoalitions.org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3F6F49-6C01-0FEB-95BC-76E0B5AF713A}"/>
              </a:ext>
            </a:extLst>
          </p:cNvPr>
          <p:cNvSpPr/>
          <p:nvPr/>
        </p:nvSpPr>
        <p:spPr>
          <a:xfrm>
            <a:off x="10302160" y="6409243"/>
            <a:ext cx="404813" cy="229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636" y="1"/>
            <a:ext cx="10130755" cy="66409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477119" y="6468226"/>
            <a:ext cx="404813" cy="120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>
              <a:lnSpc>
                <a:spcPts val="972"/>
              </a:lnSpc>
            </a:pPr>
            <a:r>
              <a:rPr sz="818" dirty="0">
                <a:solidFill>
                  <a:srgbClr val="FF0000"/>
                </a:solidFill>
                <a:latin typeface="Arial"/>
                <a:cs typeface="Arial"/>
              </a:rPr>
              <a:t>Page </a:t>
            </a:r>
            <a:r>
              <a:rPr sz="818" spc="-17" dirty="0">
                <a:solidFill>
                  <a:srgbClr val="FF0000"/>
                </a:solidFill>
                <a:latin typeface="Arial"/>
                <a:cs typeface="Arial"/>
              </a:rPr>
              <a:t>15</a:t>
            </a:r>
            <a:endParaRPr sz="818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B1000B-FC75-D2B6-9A58-2B955799EA91}"/>
              </a:ext>
            </a:extLst>
          </p:cNvPr>
          <p:cNvSpPr/>
          <p:nvPr/>
        </p:nvSpPr>
        <p:spPr>
          <a:xfrm>
            <a:off x="1004455" y="6338455"/>
            <a:ext cx="1610591" cy="1297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5" dirty="0"/>
              <a:t>www.cwchealthcarecoalitions.org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174BB6-305F-BB81-F297-7C8DE0EC3323}"/>
              </a:ext>
            </a:extLst>
          </p:cNvPr>
          <p:cNvSpPr/>
          <p:nvPr/>
        </p:nvSpPr>
        <p:spPr>
          <a:xfrm>
            <a:off x="10477119" y="6468226"/>
            <a:ext cx="450272" cy="172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Stoen, Shawn</dc:creator>
  <cp:lastModifiedBy>Stoen, Shawn</cp:lastModifiedBy>
  <cp:revision>1</cp:revision>
  <dcterms:created xsi:type="dcterms:W3CDTF">2024-12-03T16:55:14Z</dcterms:created>
  <dcterms:modified xsi:type="dcterms:W3CDTF">2024-12-03T16:55:55Z</dcterms:modified>
</cp:coreProperties>
</file>