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0"/>
  </p:notesMasterIdLst>
  <p:handoutMasterIdLst>
    <p:handoutMasterId r:id="rId11"/>
  </p:handoutMasterIdLst>
  <p:sldIdLst>
    <p:sldId id="256" r:id="rId2"/>
    <p:sldId id="258" r:id="rId3"/>
    <p:sldId id="345" r:id="rId4"/>
    <p:sldId id="364" r:id="rId5"/>
    <p:sldId id="344" r:id="rId6"/>
    <p:sldId id="383" r:id="rId7"/>
    <p:sldId id="384" r:id="rId8"/>
    <p:sldId id="293"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13" autoAdjust="0"/>
  </p:normalViewPr>
  <p:slideViewPr>
    <p:cSldViewPr>
      <p:cViewPr varScale="1">
        <p:scale>
          <a:sx n="49" d="100"/>
          <a:sy n="49" d="100"/>
        </p:scale>
        <p:origin x="1708" y="48"/>
      </p:cViewPr>
      <p:guideLst>
        <p:guide orient="horz" pos="2160"/>
        <p:guide pos="2880"/>
      </p:guideLst>
    </p:cSldViewPr>
  </p:slideViewPr>
  <p:notesTextViewPr>
    <p:cViewPr>
      <p:scale>
        <a:sx n="100" d="100"/>
        <a:sy n="100" d="100"/>
      </p:scale>
      <p:origin x="0" y="0"/>
    </p:cViewPr>
  </p:notesTextViewPr>
  <p:sorterViewPr>
    <p:cViewPr>
      <p:scale>
        <a:sx n="180" d="100"/>
        <a:sy n="180" d="100"/>
      </p:scale>
      <p:origin x="0" y="0"/>
    </p:cViewPr>
  </p:sorterViewPr>
  <p:notesViewPr>
    <p:cSldViewPr>
      <p:cViewPr varScale="1">
        <p:scale>
          <a:sx n="53" d="100"/>
          <a:sy n="53" d="100"/>
        </p:scale>
        <p:origin x="-287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0" y="9120188"/>
            <a:ext cx="7313613" cy="479425"/>
          </a:xfrm>
          <a:prstGeom prst="rect">
            <a:avLst/>
          </a:prstGeom>
        </p:spPr>
        <p:txBody>
          <a:bodyPr vert="horz" lIns="91440" tIns="45720" rIns="91440" bIns="45720" rtlCol="0" anchor="b"/>
          <a:lstStyle>
            <a:lvl1pPr algn="r">
              <a:defRPr sz="1200"/>
            </a:lvl1pPr>
          </a:lstStyle>
          <a:p>
            <a:pPr algn="ctr"/>
            <a:fld id="{2DE9ABB0-E1AF-4AE3-A01A-CB387F64E625}" type="slidenum">
              <a:rPr lang="en-US" smtClean="0"/>
              <a:pPr algn="ctr"/>
              <a:t>‹#›</a:t>
            </a:fld>
            <a:endParaRPr lang="en-US" dirty="0"/>
          </a:p>
        </p:txBody>
      </p:sp>
    </p:spTree>
    <p:extLst>
      <p:ext uri="{BB962C8B-B14F-4D97-AF65-F5344CB8AC3E}">
        <p14:creationId xmlns:p14="http://schemas.microsoft.com/office/powerpoint/2010/main" val="1624330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A99DC1D0-53F9-43F9-B236-C2A0053EF7EC}" type="slidenum">
              <a:rPr lang="en-US" smtClean="0"/>
              <a:pPr/>
              <a:t>‹#›</a:t>
            </a:fld>
            <a:endParaRPr lang="en-US"/>
          </a:p>
        </p:txBody>
      </p:sp>
    </p:spTree>
    <p:extLst>
      <p:ext uri="{BB962C8B-B14F-4D97-AF65-F5344CB8AC3E}">
        <p14:creationId xmlns:p14="http://schemas.microsoft.com/office/powerpoint/2010/main" val="38410063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player briefing for an exercise serves to explain the general scope of the exercise, roles and responsibilities, exercise logistics, and explain anything that the players need to know before the start of the exercise. This is also an opportunity for exercise players to ask any last minute questions.</a:t>
            </a:r>
          </a:p>
        </p:txBody>
      </p:sp>
      <p:sp>
        <p:nvSpPr>
          <p:cNvPr id="4" name="Slide Number Placeholder 3"/>
          <p:cNvSpPr>
            <a:spLocks noGrp="1"/>
          </p:cNvSpPr>
          <p:nvPr>
            <p:ph type="sldNum" sz="quarter" idx="10"/>
          </p:nvPr>
        </p:nvSpPr>
        <p:spPr/>
        <p:txBody>
          <a:bodyPr/>
          <a:lstStyle/>
          <a:p>
            <a:fld id="{A99DC1D0-53F9-43F9-B236-C2A0053EF7EC}" type="slidenum">
              <a:rPr lang="en-US" smtClean="0"/>
              <a:pPr/>
              <a:t>1</a:t>
            </a:fld>
            <a:endParaRPr lang="en-US"/>
          </a:p>
        </p:txBody>
      </p:sp>
    </p:spTree>
    <p:extLst>
      <p:ext uri="{BB962C8B-B14F-4D97-AF65-F5344CB8AC3E}">
        <p14:creationId xmlns:p14="http://schemas.microsoft.com/office/powerpoint/2010/main" val="255834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9DC1D0-53F9-43F9-B236-C2A0053EF7EC}" type="slidenum">
              <a:rPr lang="en-US" smtClean="0"/>
              <a:pPr/>
              <a:t>4</a:t>
            </a:fld>
            <a:endParaRPr lang="en-US"/>
          </a:p>
        </p:txBody>
      </p:sp>
    </p:spTree>
    <p:extLst>
      <p:ext uri="{BB962C8B-B14F-4D97-AF65-F5344CB8AC3E}">
        <p14:creationId xmlns:p14="http://schemas.microsoft.com/office/powerpoint/2010/main" val="1342289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where you will discuss the exercise objectives and let the exercise participants know what they are going to need to attempt to achieve during the exercise. Enter your exercise objectives here.  </a:t>
            </a:r>
          </a:p>
        </p:txBody>
      </p:sp>
      <p:sp>
        <p:nvSpPr>
          <p:cNvPr id="4" name="Slide Number Placeholder 3"/>
          <p:cNvSpPr>
            <a:spLocks noGrp="1"/>
          </p:cNvSpPr>
          <p:nvPr>
            <p:ph type="sldNum" sz="quarter" idx="5"/>
          </p:nvPr>
        </p:nvSpPr>
        <p:spPr/>
        <p:txBody>
          <a:bodyPr/>
          <a:lstStyle/>
          <a:p>
            <a:fld id="{A99DC1D0-53F9-43F9-B236-C2A0053EF7EC}" type="slidenum">
              <a:rPr lang="en-US" smtClean="0"/>
              <a:pPr/>
              <a:t>5</a:t>
            </a:fld>
            <a:endParaRPr lang="en-US"/>
          </a:p>
        </p:txBody>
      </p:sp>
    </p:spTree>
    <p:extLst>
      <p:ext uri="{BB962C8B-B14F-4D97-AF65-F5344CB8AC3E}">
        <p14:creationId xmlns:p14="http://schemas.microsoft.com/office/powerpoint/2010/main" val="204980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scenario here.  </a:t>
            </a:r>
          </a:p>
        </p:txBody>
      </p:sp>
      <p:sp>
        <p:nvSpPr>
          <p:cNvPr id="4" name="Slide Number Placeholder 3"/>
          <p:cNvSpPr>
            <a:spLocks noGrp="1"/>
          </p:cNvSpPr>
          <p:nvPr>
            <p:ph type="sldNum" sz="quarter" idx="5"/>
          </p:nvPr>
        </p:nvSpPr>
        <p:spPr/>
        <p:txBody>
          <a:bodyPr/>
          <a:lstStyle/>
          <a:p>
            <a:fld id="{A99DC1D0-53F9-43F9-B236-C2A0053EF7EC}" type="slidenum">
              <a:rPr lang="en-US" smtClean="0"/>
              <a:pPr/>
              <a:t>6</a:t>
            </a:fld>
            <a:endParaRPr lang="en-US"/>
          </a:p>
        </p:txBody>
      </p:sp>
    </p:spTree>
    <p:extLst>
      <p:ext uri="{BB962C8B-B14F-4D97-AF65-F5344CB8AC3E}">
        <p14:creationId xmlns:p14="http://schemas.microsoft.com/office/powerpoint/2010/main" val="2048344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Exercise Scope information here.  Add additional slides if needed to cover these topics.  </a:t>
            </a:r>
          </a:p>
        </p:txBody>
      </p:sp>
      <p:sp>
        <p:nvSpPr>
          <p:cNvPr id="4" name="Slide Number Placeholder 3"/>
          <p:cNvSpPr>
            <a:spLocks noGrp="1"/>
          </p:cNvSpPr>
          <p:nvPr>
            <p:ph type="sldNum" sz="quarter" idx="5"/>
          </p:nvPr>
        </p:nvSpPr>
        <p:spPr/>
        <p:txBody>
          <a:bodyPr/>
          <a:lstStyle/>
          <a:p>
            <a:fld id="{A99DC1D0-53F9-43F9-B236-C2A0053EF7EC}" type="slidenum">
              <a:rPr lang="en-US" smtClean="0"/>
              <a:pPr/>
              <a:t>7</a:t>
            </a:fld>
            <a:endParaRPr lang="en-US"/>
          </a:p>
        </p:txBody>
      </p:sp>
    </p:spTree>
    <p:extLst>
      <p:ext uri="{BB962C8B-B14F-4D97-AF65-F5344CB8AC3E}">
        <p14:creationId xmlns:p14="http://schemas.microsoft.com/office/powerpoint/2010/main" val="1952834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evaluation of the exercise and introduce the Evaluators (if you haven’t already).</a:t>
            </a:r>
          </a:p>
        </p:txBody>
      </p:sp>
      <p:sp>
        <p:nvSpPr>
          <p:cNvPr id="4" name="Slide Number Placeholder 3"/>
          <p:cNvSpPr>
            <a:spLocks noGrp="1"/>
          </p:cNvSpPr>
          <p:nvPr>
            <p:ph type="sldNum" sz="quarter" idx="5"/>
          </p:nvPr>
        </p:nvSpPr>
        <p:spPr/>
        <p:txBody>
          <a:bodyPr/>
          <a:lstStyle/>
          <a:p>
            <a:fld id="{A99DC1D0-53F9-43F9-B236-C2A0053EF7EC}" type="slidenum">
              <a:rPr lang="en-US" smtClean="0"/>
              <a:pPr/>
              <a:t>8</a:t>
            </a:fld>
            <a:endParaRPr lang="en-US"/>
          </a:p>
        </p:txBody>
      </p:sp>
    </p:spTree>
    <p:extLst>
      <p:ext uri="{BB962C8B-B14F-4D97-AF65-F5344CB8AC3E}">
        <p14:creationId xmlns:p14="http://schemas.microsoft.com/office/powerpoint/2010/main" val="234477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3A45AB2-CDCC-4685-A73D-767622148D52}" type="datetime1">
              <a:rPr lang="en-US" smtClean="0"/>
              <a:pPr/>
              <a:t>1/7/2019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951C8E2-69C4-40CA-AD24-C33CCA21506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67EA2CE-ECA6-4344-AD56-1E10D569CDBD}" type="datetime1">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1C8E2-69C4-40CA-AD24-C33CCA2150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B103E8D-6CF9-425A-BA6B-24B16887D56C}" type="datetime1">
              <a:rPr lang="en-US" smtClean="0"/>
              <a:pPr/>
              <a:t>1/7/2019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951C8E2-69C4-40CA-AD24-C33CCA2150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7B1C63C-FA7C-4326-8068-B0D2A734D525}" type="datetime1">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29600" y="6324600"/>
            <a:ext cx="533400" cy="244476"/>
          </a:xfrm>
        </p:spPr>
        <p:txBody>
          <a:bodyPr/>
          <a:lstStyle>
            <a:lvl1pPr>
              <a:defRPr>
                <a:solidFill>
                  <a:schemeClr val="tx2"/>
                </a:solidFill>
              </a:defRPr>
            </a:lvl1pPr>
          </a:lstStyle>
          <a:p>
            <a:fld id="{4951C8E2-69C4-40CA-AD24-C33CCA21506D}"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C7A5785C-65F6-4199-BCE2-BAB23C21CAAF}" type="datetime1">
              <a:rPr lang="en-US" smtClean="0"/>
              <a:pPr/>
              <a:t>1/7/2019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endParaRPr lang="en-US" dirty="0"/>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4265FD85-08F6-41A6-B1ED-34B43095FCEE}" type="datetime1">
              <a:rPr lang="en-US" smtClean="0"/>
              <a:pPr/>
              <a:t>1/7/2019</a:t>
            </a:fld>
            <a:endParaRPr lang="en-US"/>
          </a:p>
        </p:txBody>
      </p:sp>
      <p:sp>
        <p:nvSpPr>
          <p:cNvPr id="10" name="Slide Number Placeholder 9"/>
          <p:cNvSpPr>
            <a:spLocks noGrp="1"/>
          </p:cNvSpPr>
          <p:nvPr>
            <p:ph type="sldNum" sz="quarter" idx="16"/>
          </p:nvPr>
        </p:nvSpPr>
        <p:spPr/>
        <p:txBody>
          <a:bodyPr rtlCol="0"/>
          <a:lstStyle/>
          <a:p>
            <a:fld id="{4951C8E2-69C4-40CA-AD24-C33CCA21506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C726BEF-395D-4469-B975-D48797DEBBAE}" type="datetime1">
              <a:rPr lang="en-US" smtClean="0"/>
              <a:pPr/>
              <a:t>1/7/2019</a:t>
            </a:fld>
            <a:endParaRPr lang="en-US"/>
          </a:p>
        </p:txBody>
      </p:sp>
      <p:sp>
        <p:nvSpPr>
          <p:cNvPr id="12" name="Slide Number Placeholder 11"/>
          <p:cNvSpPr>
            <a:spLocks noGrp="1"/>
          </p:cNvSpPr>
          <p:nvPr>
            <p:ph type="sldNum" sz="quarter" idx="16"/>
          </p:nvPr>
        </p:nvSpPr>
        <p:spPr/>
        <p:txBody>
          <a:bodyPr rtlCol="0"/>
          <a:lstStyle/>
          <a:p>
            <a:fld id="{4951C8E2-69C4-40CA-AD24-C33CCA21506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72BAAEF-5194-4357-B59A-1DC301A11774}" type="datetime1">
              <a:rPr lang="en-US" smtClean="0"/>
              <a:pPr/>
              <a:t>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229600" y="6324600"/>
            <a:ext cx="533400" cy="244476"/>
          </a:xfrm>
        </p:spPr>
        <p:txBody>
          <a:bodyPr/>
          <a:lstStyle>
            <a:lvl1pPr>
              <a:defRPr>
                <a:solidFill>
                  <a:schemeClr val="tx2"/>
                </a:solidFill>
              </a:defRPr>
            </a:lvl1pPr>
          </a:lstStyle>
          <a:p>
            <a:fld id="{4951C8E2-69C4-40CA-AD24-C33CCA21506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090F9-4E59-4752-B9EC-B76E40AD44CB}" type="datetime1">
              <a:rPr lang="en-US" smtClean="0"/>
              <a:pPr/>
              <a:t>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229600" y="6248400"/>
            <a:ext cx="533400" cy="381000"/>
          </a:xfrm>
        </p:spPr>
        <p:txBody>
          <a:bodyPr/>
          <a:lstStyle>
            <a:lvl1pPr>
              <a:defRPr>
                <a:solidFill>
                  <a:schemeClr val="tx2"/>
                </a:solidFill>
              </a:defRPr>
            </a:lvl1pPr>
          </a:lstStyle>
          <a:p>
            <a:fld id="{4951C8E2-69C4-40CA-AD24-C33CCA21506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D53633FB-4BEB-449C-A3ED-5230A559A9F3}" type="datetime1">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951C8E2-69C4-40CA-AD24-C33CCA21506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D544216-EF15-4FFB-8593-AF7D3F7EF95D}" type="datetime1">
              <a:rPr lang="en-US" smtClean="0"/>
              <a:pPr/>
              <a:t>1/7/2019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A215B2C-C2CB-4CE4-AD21-FBF05ACB7F80}" type="datetime1">
              <a:rPr lang="en-US" smtClean="0"/>
              <a:pPr/>
              <a:t>1/7/2019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951C8E2-69C4-40CA-AD24-C33CCA2150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676400"/>
            <a:ext cx="8991600" cy="1752600"/>
          </a:xfrm>
        </p:spPr>
        <p:txBody>
          <a:bodyPr>
            <a:noAutofit/>
          </a:bodyPr>
          <a:lstStyle/>
          <a:p>
            <a:pPr algn="ctr"/>
            <a:r>
              <a:rPr lang="en-US" sz="6000" b="1" dirty="0"/>
              <a:t>Exercise Name</a:t>
            </a:r>
            <a:br>
              <a:rPr lang="en-US" sz="5400" dirty="0"/>
            </a:br>
            <a:r>
              <a:rPr lang="en-US" sz="3600" b="1" dirty="0">
                <a:solidFill>
                  <a:schemeClr val="accent1"/>
                </a:solidFill>
              </a:rPr>
              <a:t>player Briefing</a:t>
            </a:r>
            <a:r>
              <a:rPr lang="en-US" sz="2800" b="1" dirty="0">
                <a:solidFill>
                  <a:schemeClr val="accent1"/>
                </a:solidFill>
              </a:rPr>
              <a:t> </a:t>
            </a:r>
            <a:endParaRPr lang="en-US" b="1" dirty="0">
              <a:solidFill>
                <a:schemeClr val="accent1"/>
              </a:solidFill>
            </a:endParaRPr>
          </a:p>
        </p:txBody>
      </p:sp>
      <p:sp>
        <p:nvSpPr>
          <p:cNvPr id="4" name="Subtitle 3"/>
          <p:cNvSpPr>
            <a:spLocks noGrp="1"/>
          </p:cNvSpPr>
          <p:nvPr>
            <p:ph type="subTitle" idx="1"/>
          </p:nvPr>
        </p:nvSpPr>
        <p:spPr/>
        <p:txBody>
          <a:bodyPr/>
          <a:lstStyle/>
          <a:p>
            <a:r>
              <a:rPr lang="en-US" dirty="0"/>
              <a:t>Exercise Date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Briefing Agenda</a:t>
            </a:r>
          </a:p>
        </p:txBody>
      </p:sp>
      <p:sp>
        <p:nvSpPr>
          <p:cNvPr id="7" name="Content Placeholder 6"/>
          <p:cNvSpPr>
            <a:spLocks noGrp="1"/>
          </p:cNvSpPr>
          <p:nvPr>
            <p:ph sz="quarter" idx="1"/>
          </p:nvPr>
        </p:nvSpPr>
        <p:spPr/>
        <p:txBody>
          <a:bodyPr>
            <a:normAutofit/>
          </a:bodyPr>
          <a:lstStyle/>
          <a:p>
            <a:r>
              <a:rPr lang="en-US" dirty="0"/>
              <a:t>Introductions</a:t>
            </a:r>
          </a:p>
          <a:p>
            <a:r>
              <a:rPr lang="en-US" dirty="0"/>
              <a:t>Exercise Overview</a:t>
            </a:r>
          </a:p>
          <a:p>
            <a:r>
              <a:rPr lang="en-US" dirty="0"/>
              <a:t>Exercise Play</a:t>
            </a:r>
          </a:p>
          <a:p>
            <a:r>
              <a:rPr lang="en-US" dirty="0"/>
              <a:t>Exercise Documents</a:t>
            </a:r>
          </a:p>
          <a:p>
            <a:r>
              <a:rPr lang="en-US" dirty="0"/>
              <a:t>Wrap Up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Exercise Overview</a:t>
            </a:r>
          </a:p>
        </p:txBody>
      </p:sp>
    </p:spTree>
    <p:extLst>
      <p:ext uri="{BB962C8B-B14F-4D97-AF65-F5344CB8AC3E}">
        <p14:creationId xmlns:p14="http://schemas.microsoft.com/office/powerpoint/2010/main" val="364598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CMS Exercise Requirement  </a:t>
            </a:r>
          </a:p>
        </p:txBody>
      </p:sp>
      <p:sp>
        <p:nvSpPr>
          <p:cNvPr id="6" name="Content Placeholder 5"/>
          <p:cNvSpPr>
            <a:spLocks noGrp="1"/>
          </p:cNvSpPr>
          <p:nvPr>
            <p:ph sz="quarter" idx="1"/>
          </p:nvPr>
        </p:nvSpPr>
        <p:spPr/>
        <p:txBody>
          <a:bodyPr>
            <a:normAutofit/>
          </a:bodyPr>
          <a:lstStyle/>
          <a:p>
            <a:r>
              <a:rPr lang="en-US" dirty="0"/>
              <a:t>CMS Requirement: “one full-scale, community-based exercise” </a:t>
            </a:r>
          </a:p>
          <a:p>
            <a:pPr lvl="1"/>
            <a:r>
              <a:rPr lang="en-US" dirty="0"/>
              <a:t>“Full-Scale:</a:t>
            </a:r>
          </a:p>
          <a:p>
            <a:pPr lvl="2"/>
            <a:r>
              <a:rPr lang="en-US" dirty="0"/>
              <a:t>“Operations-based”</a:t>
            </a:r>
          </a:p>
          <a:p>
            <a:pPr lvl="2"/>
            <a:r>
              <a:rPr lang="en-US" dirty="0"/>
              <a:t>Complete actions or tasks during the exercise </a:t>
            </a:r>
          </a:p>
          <a:p>
            <a:pPr lvl="1"/>
            <a:r>
              <a:rPr lang="en-US" dirty="0"/>
              <a:t>“Community-based” </a:t>
            </a:r>
          </a:p>
          <a:p>
            <a:pPr lvl="2"/>
            <a:r>
              <a:rPr lang="en-US" dirty="0"/>
              <a:t>Involve community partners</a:t>
            </a:r>
          </a:p>
          <a:p>
            <a:endParaRPr lang="en-US" dirty="0"/>
          </a:p>
        </p:txBody>
      </p:sp>
    </p:spTree>
    <p:extLst>
      <p:ext uri="{BB962C8B-B14F-4D97-AF65-F5344CB8AC3E}">
        <p14:creationId xmlns:p14="http://schemas.microsoft.com/office/powerpoint/2010/main" val="328878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Objectives</a:t>
            </a:r>
          </a:p>
        </p:txBody>
      </p:sp>
      <p:sp>
        <p:nvSpPr>
          <p:cNvPr id="5" name="Content Placeholder 2">
            <a:extLst>
              <a:ext uri="{FF2B5EF4-FFF2-40B4-BE49-F238E27FC236}">
                <a16:creationId xmlns:a16="http://schemas.microsoft.com/office/drawing/2014/main" id="{E70DA939-9B63-4497-8AF2-C022697BB0D0}"/>
              </a:ext>
            </a:extLst>
          </p:cNvPr>
          <p:cNvSpPr>
            <a:spLocks noGrp="1"/>
          </p:cNvSpPr>
          <p:nvPr>
            <p:ph sz="quarter" idx="1"/>
          </p:nvPr>
        </p:nvSpPr>
        <p:spPr>
          <a:xfrm>
            <a:off x="612648" y="1600200"/>
            <a:ext cx="8153400" cy="4968876"/>
          </a:xfrm>
        </p:spPr>
        <p:txBody>
          <a:bodyPr>
            <a:normAutofit/>
          </a:bodyPr>
          <a:lstStyle/>
          <a:p>
            <a:pPr lvl="0"/>
            <a:endParaRPr lang="en-US" dirty="0"/>
          </a:p>
        </p:txBody>
      </p:sp>
    </p:spTree>
    <p:extLst>
      <p:ext uri="{BB962C8B-B14F-4D97-AF65-F5344CB8AC3E}">
        <p14:creationId xmlns:p14="http://schemas.microsoft.com/office/powerpoint/2010/main" val="2974396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BF7E7-E7CE-4668-95F4-52FE8C828EFE}"/>
              </a:ext>
            </a:extLst>
          </p:cNvPr>
          <p:cNvSpPr>
            <a:spLocks noGrp="1"/>
          </p:cNvSpPr>
          <p:nvPr>
            <p:ph type="title"/>
          </p:nvPr>
        </p:nvSpPr>
        <p:spPr/>
        <p:txBody>
          <a:bodyPr/>
          <a:lstStyle/>
          <a:p>
            <a:r>
              <a:rPr lang="en-US" dirty="0"/>
              <a:t>Exercise Scenario </a:t>
            </a:r>
          </a:p>
        </p:txBody>
      </p:sp>
      <p:sp>
        <p:nvSpPr>
          <p:cNvPr id="3" name="Slide Number Placeholder 2">
            <a:extLst>
              <a:ext uri="{FF2B5EF4-FFF2-40B4-BE49-F238E27FC236}">
                <a16:creationId xmlns:a16="http://schemas.microsoft.com/office/drawing/2014/main" id="{16FC7EC0-87F5-478A-961F-5A9121DFF8D7}"/>
              </a:ext>
            </a:extLst>
          </p:cNvPr>
          <p:cNvSpPr>
            <a:spLocks noGrp="1"/>
          </p:cNvSpPr>
          <p:nvPr>
            <p:ph type="sldNum" sz="quarter" idx="12"/>
          </p:nvPr>
        </p:nvSpPr>
        <p:spPr/>
        <p:txBody>
          <a:bodyPr>
            <a:normAutofit fontScale="85000" lnSpcReduction="20000"/>
          </a:bodyPr>
          <a:lstStyle/>
          <a:p>
            <a:fld id="{4951C8E2-69C4-40CA-AD24-C33CCA21506D}" type="slidenum">
              <a:rPr lang="en-US" smtClean="0"/>
              <a:pPr/>
              <a:t>6</a:t>
            </a:fld>
            <a:endParaRPr lang="en-US" dirty="0"/>
          </a:p>
        </p:txBody>
      </p:sp>
      <p:sp>
        <p:nvSpPr>
          <p:cNvPr id="4" name="Content Placeholder 3">
            <a:extLst>
              <a:ext uri="{FF2B5EF4-FFF2-40B4-BE49-F238E27FC236}">
                <a16:creationId xmlns:a16="http://schemas.microsoft.com/office/drawing/2014/main" id="{6F689D8A-3758-47BD-813B-CD9147CE8A4A}"/>
              </a:ext>
            </a:extLst>
          </p:cNvPr>
          <p:cNvSpPr>
            <a:spLocks noGrp="1"/>
          </p:cNvSpPr>
          <p:nvPr>
            <p:ph sz="quarter" idx="1"/>
          </p:nvPr>
        </p:nvSpPr>
        <p:spPr/>
        <p:txBody>
          <a:bodyPr/>
          <a:lstStyle/>
          <a:p>
            <a:endParaRPr lang="en-US"/>
          </a:p>
        </p:txBody>
      </p:sp>
    </p:spTree>
    <p:extLst>
      <p:ext uri="{BB962C8B-B14F-4D97-AF65-F5344CB8AC3E}">
        <p14:creationId xmlns:p14="http://schemas.microsoft.com/office/powerpoint/2010/main" val="1547114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B2289-6356-40D8-B891-6DE093B6EAB5}"/>
              </a:ext>
            </a:extLst>
          </p:cNvPr>
          <p:cNvSpPr>
            <a:spLocks noGrp="1"/>
          </p:cNvSpPr>
          <p:nvPr>
            <p:ph type="title"/>
          </p:nvPr>
        </p:nvSpPr>
        <p:spPr/>
        <p:txBody>
          <a:bodyPr/>
          <a:lstStyle/>
          <a:p>
            <a:r>
              <a:rPr lang="en-US" dirty="0"/>
              <a:t>Exercise Scope </a:t>
            </a:r>
          </a:p>
        </p:txBody>
      </p:sp>
      <p:sp>
        <p:nvSpPr>
          <p:cNvPr id="3" name="Slide Number Placeholder 2">
            <a:extLst>
              <a:ext uri="{FF2B5EF4-FFF2-40B4-BE49-F238E27FC236}">
                <a16:creationId xmlns:a16="http://schemas.microsoft.com/office/drawing/2014/main" id="{B69EB858-A932-4DE7-A87A-ED0E3F19EE34}"/>
              </a:ext>
            </a:extLst>
          </p:cNvPr>
          <p:cNvSpPr>
            <a:spLocks noGrp="1"/>
          </p:cNvSpPr>
          <p:nvPr>
            <p:ph type="sldNum" sz="quarter" idx="12"/>
          </p:nvPr>
        </p:nvSpPr>
        <p:spPr/>
        <p:txBody>
          <a:bodyPr>
            <a:normAutofit fontScale="85000" lnSpcReduction="20000"/>
          </a:bodyPr>
          <a:lstStyle/>
          <a:p>
            <a:fld id="{4951C8E2-69C4-40CA-AD24-C33CCA21506D}" type="slidenum">
              <a:rPr lang="en-US" smtClean="0"/>
              <a:pPr/>
              <a:t>7</a:t>
            </a:fld>
            <a:endParaRPr lang="en-US" dirty="0"/>
          </a:p>
        </p:txBody>
      </p:sp>
      <p:sp>
        <p:nvSpPr>
          <p:cNvPr id="4" name="Content Placeholder 3">
            <a:extLst>
              <a:ext uri="{FF2B5EF4-FFF2-40B4-BE49-F238E27FC236}">
                <a16:creationId xmlns:a16="http://schemas.microsoft.com/office/drawing/2014/main" id="{1E615FAA-E427-485E-86E0-7C9B5D625709}"/>
              </a:ext>
            </a:extLst>
          </p:cNvPr>
          <p:cNvSpPr>
            <a:spLocks noGrp="1"/>
          </p:cNvSpPr>
          <p:nvPr>
            <p:ph sz="quarter" idx="1"/>
          </p:nvPr>
        </p:nvSpPr>
        <p:spPr/>
        <p:txBody>
          <a:bodyPr/>
          <a:lstStyle/>
          <a:p>
            <a:r>
              <a:rPr lang="en-US" dirty="0"/>
              <a:t>Schedule </a:t>
            </a:r>
          </a:p>
          <a:p>
            <a:r>
              <a:rPr lang="en-US" dirty="0"/>
              <a:t>Exercise Location(s)</a:t>
            </a:r>
          </a:p>
          <a:p>
            <a:r>
              <a:rPr lang="en-US" dirty="0"/>
              <a:t>Exercise Staff</a:t>
            </a:r>
          </a:p>
          <a:p>
            <a:r>
              <a:rPr lang="en-US" dirty="0"/>
              <a:t>Exercise Participants </a:t>
            </a:r>
          </a:p>
          <a:p>
            <a:r>
              <a:rPr lang="en-US" dirty="0"/>
              <a:t>Safety Considerations</a:t>
            </a:r>
          </a:p>
        </p:txBody>
      </p:sp>
    </p:spTree>
    <p:extLst>
      <p:ext uri="{BB962C8B-B14F-4D97-AF65-F5344CB8AC3E}">
        <p14:creationId xmlns:p14="http://schemas.microsoft.com/office/powerpoint/2010/main" val="2922761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Exercise Evaluation</a:t>
            </a:r>
          </a:p>
        </p:txBody>
      </p:sp>
      <p:sp>
        <p:nvSpPr>
          <p:cNvPr id="5" name="Content Placeholder 4"/>
          <p:cNvSpPr>
            <a:spLocks noGrp="1"/>
          </p:cNvSpPr>
          <p:nvPr>
            <p:ph sz="quarter" idx="1"/>
          </p:nvPr>
        </p:nvSpPr>
        <p:spPr>
          <a:xfrm>
            <a:off x="609600" y="1815152"/>
            <a:ext cx="8153400" cy="4495800"/>
          </a:xfrm>
        </p:spPr>
        <p:txBody>
          <a:bodyPr/>
          <a:lstStyle/>
          <a:p>
            <a:r>
              <a:rPr lang="en-US" dirty="0"/>
              <a:t>Exercise Evaluators and Exercise Evaluation Guides</a:t>
            </a:r>
          </a:p>
          <a:p>
            <a:r>
              <a:rPr lang="en-US" dirty="0"/>
              <a:t>Hotwash (after the exercise)</a:t>
            </a:r>
          </a:p>
          <a:p>
            <a:r>
              <a:rPr lang="en-US" dirty="0"/>
              <a:t>Participant Feedback Forms (after the exercise)</a:t>
            </a:r>
          </a:p>
          <a:p>
            <a:endParaRPr lang="en-US" dirty="0"/>
          </a:p>
          <a:p>
            <a:endParaRPr lang="en-US" dirty="0"/>
          </a:p>
          <a:p>
            <a:r>
              <a:rPr lang="en-US" dirty="0"/>
              <a:t>Evaluator notes, hotwash notes, and comments from the Participant Feedback Forms will be added to the After Action Report.  </a:t>
            </a:r>
          </a:p>
        </p:txBody>
      </p:sp>
      <p:sp>
        <p:nvSpPr>
          <p:cNvPr id="7" name="Slide Number Placeholder 6"/>
          <p:cNvSpPr>
            <a:spLocks noGrp="1"/>
          </p:cNvSpPr>
          <p:nvPr>
            <p:ph type="sldNum" sz="quarter" idx="12"/>
          </p:nvPr>
        </p:nvSpPr>
        <p:spPr/>
        <p:txBody>
          <a:bodyPr>
            <a:normAutofit fontScale="85000" lnSpcReduction="20000"/>
          </a:bodyPr>
          <a:lstStyle/>
          <a:p>
            <a:fld id="{4951C8E2-69C4-40CA-AD24-C33CCA21506D}" type="slidenum">
              <a:rPr lang="en-US" smtClean="0"/>
              <a:pPr/>
              <a:t>8</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5136</TotalTime>
  <Words>247</Words>
  <Application>Microsoft Office PowerPoint</Application>
  <PresentationFormat>On-screen Show (4:3)</PresentationFormat>
  <Paragraphs>45</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Tw Cen MT</vt:lpstr>
      <vt:lpstr>Wingdings</vt:lpstr>
      <vt:lpstr>Wingdings 2</vt:lpstr>
      <vt:lpstr>Median</vt:lpstr>
      <vt:lpstr>Exercise Name player Briefing </vt:lpstr>
      <vt:lpstr>Briefing Agenda</vt:lpstr>
      <vt:lpstr>Exercise Overview</vt:lpstr>
      <vt:lpstr>CMS Exercise Requirement  </vt:lpstr>
      <vt:lpstr>Exercise Objectives</vt:lpstr>
      <vt:lpstr>Exercise Scenario </vt:lpstr>
      <vt:lpstr>Exercise Scope </vt:lpstr>
      <vt:lpstr>Exercise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Ginny Schwartzer</dc:creator>
  <cp:lastModifiedBy>jenny schmitz</cp:lastModifiedBy>
  <cp:revision>185</cp:revision>
  <dcterms:created xsi:type="dcterms:W3CDTF">2014-06-08T17:52:30Z</dcterms:created>
  <dcterms:modified xsi:type="dcterms:W3CDTF">2019-01-08T02:08:21Z</dcterms:modified>
</cp:coreProperties>
</file>